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63" r:id="rId2"/>
    <p:sldId id="258" r:id="rId3"/>
    <p:sldId id="288" r:id="rId4"/>
    <p:sldId id="343" r:id="rId5"/>
    <p:sldId id="328" r:id="rId6"/>
    <p:sldId id="327" r:id="rId7"/>
    <p:sldId id="325" r:id="rId8"/>
    <p:sldId id="326" r:id="rId9"/>
    <p:sldId id="259" r:id="rId10"/>
    <p:sldId id="330" r:id="rId11"/>
    <p:sldId id="332" r:id="rId12"/>
    <p:sldId id="334" r:id="rId13"/>
    <p:sldId id="333" r:id="rId14"/>
    <p:sldId id="331" r:id="rId15"/>
    <p:sldId id="338" r:id="rId16"/>
    <p:sldId id="335" r:id="rId17"/>
    <p:sldId id="339" r:id="rId18"/>
    <p:sldId id="337" r:id="rId19"/>
    <p:sldId id="340" r:id="rId20"/>
    <p:sldId id="341" r:id="rId21"/>
    <p:sldId id="342" r:id="rId22"/>
    <p:sldId id="344" r:id="rId23"/>
    <p:sldId id="282" r:id="rId24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EFE"/>
    <a:srgbClr val="F57E30"/>
    <a:srgbClr val="4373CA"/>
    <a:srgbClr val="A4A4A4"/>
    <a:srgbClr val="6DAF4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705DA2-779E-475B-9BC1-75B56A1B8BA1}" v="147" dt="2023-05-18T07:17:46.5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7" d="100"/>
        <a:sy n="47" d="100"/>
      </p:scale>
      <p:origin x="0" y="-184"/>
    </p:cViewPr>
  </p:sorterViewPr>
  <p:notesViewPr>
    <p:cSldViewPr snapToGrid="0">
      <p:cViewPr varScale="1">
        <p:scale>
          <a:sx n="58" d="100"/>
          <a:sy n="58" d="100"/>
        </p:scale>
        <p:origin x="302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nika Waskiewicz" userId="ef1a9810-1a09-49ff-a324-8eb8c0f3d97d" providerId="ADAL" clId="{B0705DA2-779E-475B-9BC1-75B56A1B8BA1}"/>
    <pc:docChg chg="undo custSel addSld delSld modSld modNotesMaster">
      <pc:chgData name="Monika Waskiewicz" userId="ef1a9810-1a09-49ff-a324-8eb8c0f3d97d" providerId="ADAL" clId="{B0705DA2-779E-475B-9BC1-75B56A1B8BA1}" dt="2023-05-18T07:16:50.547" v="331" actId="14100"/>
      <pc:docMkLst>
        <pc:docMk/>
      </pc:docMkLst>
      <pc:sldChg chg="modSp">
        <pc:chgData name="Monika Waskiewicz" userId="ef1a9810-1a09-49ff-a324-8eb8c0f3d97d" providerId="ADAL" clId="{B0705DA2-779E-475B-9BC1-75B56A1B8BA1}" dt="2023-05-18T07:16:34.976" v="330" actId="20577"/>
        <pc:sldMkLst>
          <pc:docMk/>
          <pc:sldMk cId="2656007226" sldId="258"/>
        </pc:sldMkLst>
        <pc:graphicFrameChg chg="mod">
          <ac:chgData name="Monika Waskiewicz" userId="ef1a9810-1a09-49ff-a324-8eb8c0f3d97d" providerId="ADAL" clId="{B0705DA2-779E-475B-9BC1-75B56A1B8BA1}" dt="2023-05-18T07:16:34.976" v="330" actId="20577"/>
          <ac:graphicFrameMkLst>
            <pc:docMk/>
            <pc:sldMk cId="2656007226" sldId="258"/>
            <ac:graphicFrameMk id="7" creationId="{F87F564D-A744-0FCE-4849-0CB0A559838E}"/>
          </ac:graphicFrameMkLst>
        </pc:graphicFrameChg>
      </pc:sldChg>
      <pc:sldChg chg="modSp mod">
        <pc:chgData name="Monika Waskiewicz" userId="ef1a9810-1a09-49ff-a324-8eb8c0f3d97d" providerId="ADAL" clId="{B0705DA2-779E-475B-9BC1-75B56A1B8BA1}" dt="2023-05-18T07:16:50.547" v="331" actId="14100"/>
        <pc:sldMkLst>
          <pc:docMk/>
          <pc:sldMk cId="2747065753" sldId="259"/>
        </pc:sldMkLst>
        <pc:grpChg chg="mod">
          <ac:chgData name="Monika Waskiewicz" userId="ef1a9810-1a09-49ff-a324-8eb8c0f3d97d" providerId="ADAL" clId="{B0705DA2-779E-475B-9BC1-75B56A1B8BA1}" dt="2023-05-18T07:16:50.547" v="331" actId="14100"/>
          <ac:grpSpMkLst>
            <pc:docMk/>
            <pc:sldMk cId="2747065753" sldId="259"/>
            <ac:grpSpMk id="3" creationId="{DB7B7C31-6348-4C4B-5BDC-419C97E0616F}"/>
          </ac:grpSpMkLst>
        </pc:grpChg>
      </pc:sldChg>
      <pc:sldChg chg="addSp delSp modSp mod">
        <pc:chgData name="Monika Waskiewicz" userId="ef1a9810-1a09-49ff-a324-8eb8c0f3d97d" providerId="ADAL" clId="{B0705DA2-779E-475B-9BC1-75B56A1B8BA1}" dt="2023-05-17T08:48:58.331" v="267" actId="20577"/>
        <pc:sldMkLst>
          <pc:docMk/>
          <pc:sldMk cId="864922499" sldId="325"/>
        </pc:sldMkLst>
        <pc:spChg chg="add del mod">
          <ac:chgData name="Monika Waskiewicz" userId="ef1a9810-1a09-49ff-a324-8eb8c0f3d97d" providerId="ADAL" clId="{B0705DA2-779E-475B-9BC1-75B56A1B8BA1}" dt="2023-05-17T07:40:43.358" v="103" actId="478"/>
          <ac:spMkLst>
            <pc:docMk/>
            <pc:sldMk cId="864922499" sldId="325"/>
            <ac:spMk id="4" creationId="{34549329-EA14-B177-B7C1-404468761327}"/>
          </ac:spMkLst>
        </pc:spChg>
        <pc:spChg chg="del">
          <ac:chgData name="Monika Waskiewicz" userId="ef1a9810-1a09-49ff-a324-8eb8c0f3d97d" providerId="ADAL" clId="{B0705DA2-779E-475B-9BC1-75B56A1B8BA1}" dt="2023-05-17T07:40:40.747" v="102" actId="478"/>
          <ac:spMkLst>
            <pc:docMk/>
            <pc:sldMk cId="864922499" sldId="325"/>
            <ac:spMk id="10" creationId="{34072F18-E7A2-EA8D-4135-E34365487871}"/>
          </ac:spMkLst>
        </pc:spChg>
        <pc:spChg chg="mod">
          <ac:chgData name="Monika Waskiewicz" userId="ef1a9810-1a09-49ff-a324-8eb8c0f3d97d" providerId="ADAL" clId="{B0705DA2-779E-475B-9BC1-75B56A1B8BA1}" dt="2023-05-17T07:40:00.371" v="100"/>
          <ac:spMkLst>
            <pc:docMk/>
            <pc:sldMk cId="864922499" sldId="325"/>
            <ac:spMk id="13" creationId="{FE96333D-9F92-C171-43F0-89EAEE03DFBE}"/>
          </ac:spMkLst>
        </pc:spChg>
        <pc:graphicFrameChg chg="mod">
          <ac:chgData name="Monika Waskiewicz" userId="ef1a9810-1a09-49ff-a324-8eb8c0f3d97d" providerId="ADAL" clId="{B0705DA2-779E-475B-9BC1-75B56A1B8BA1}" dt="2023-05-17T08:48:58.331" v="267" actId="20577"/>
          <ac:graphicFrameMkLst>
            <pc:docMk/>
            <pc:sldMk cId="864922499" sldId="325"/>
            <ac:graphicFrameMk id="3" creationId="{F7404DC3-8C6F-2BC0-1A5D-5503A48D3DD3}"/>
          </ac:graphicFrameMkLst>
        </pc:graphicFrameChg>
      </pc:sldChg>
      <pc:sldChg chg="addSp delSp modSp mod">
        <pc:chgData name="Monika Waskiewicz" userId="ef1a9810-1a09-49ff-a324-8eb8c0f3d97d" providerId="ADAL" clId="{B0705DA2-779E-475B-9BC1-75B56A1B8BA1}" dt="2023-05-17T08:50:32.092" v="272" actId="20577"/>
        <pc:sldMkLst>
          <pc:docMk/>
          <pc:sldMk cId="3329308772" sldId="326"/>
        </pc:sldMkLst>
        <pc:spChg chg="add del mod">
          <ac:chgData name="Monika Waskiewicz" userId="ef1a9810-1a09-49ff-a324-8eb8c0f3d97d" providerId="ADAL" clId="{B0705DA2-779E-475B-9BC1-75B56A1B8BA1}" dt="2023-05-17T07:41:36.291" v="109" actId="478"/>
          <ac:spMkLst>
            <pc:docMk/>
            <pc:sldMk cId="3329308772" sldId="326"/>
            <ac:spMk id="5" creationId="{245465BE-53FD-1A1A-A6A0-B5AC4CF80119}"/>
          </ac:spMkLst>
        </pc:spChg>
        <pc:spChg chg="del">
          <ac:chgData name="Monika Waskiewicz" userId="ef1a9810-1a09-49ff-a324-8eb8c0f3d97d" providerId="ADAL" clId="{B0705DA2-779E-475B-9BC1-75B56A1B8BA1}" dt="2023-05-17T07:41:16.512" v="107" actId="478"/>
          <ac:spMkLst>
            <pc:docMk/>
            <pc:sldMk cId="3329308772" sldId="326"/>
            <ac:spMk id="10" creationId="{34072F18-E7A2-EA8D-4135-E34365487871}"/>
          </ac:spMkLst>
        </pc:spChg>
        <pc:graphicFrameChg chg="mod">
          <ac:chgData name="Monika Waskiewicz" userId="ef1a9810-1a09-49ff-a324-8eb8c0f3d97d" providerId="ADAL" clId="{B0705DA2-779E-475B-9BC1-75B56A1B8BA1}" dt="2023-05-17T08:50:32.092" v="272" actId="20577"/>
          <ac:graphicFrameMkLst>
            <pc:docMk/>
            <pc:sldMk cId="3329308772" sldId="326"/>
            <ac:graphicFrameMk id="3" creationId="{44FCEAAB-A092-516E-90FC-7EB0A09A044A}"/>
          </ac:graphicFrameMkLst>
        </pc:graphicFrameChg>
      </pc:sldChg>
      <pc:sldChg chg="addSp delSp modSp mod modClrScheme chgLayout">
        <pc:chgData name="Monika Waskiewicz" userId="ef1a9810-1a09-49ff-a324-8eb8c0f3d97d" providerId="ADAL" clId="{B0705DA2-779E-475B-9BC1-75B56A1B8BA1}" dt="2023-05-17T07:25:24.858" v="5" actId="21"/>
        <pc:sldMkLst>
          <pc:docMk/>
          <pc:sldMk cId="789630942" sldId="327"/>
        </pc:sldMkLst>
        <pc:spChg chg="add del mod ord">
          <ac:chgData name="Monika Waskiewicz" userId="ef1a9810-1a09-49ff-a324-8eb8c0f3d97d" providerId="ADAL" clId="{B0705DA2-779E-475B-9BC1-75B56A1B8BA1}" dt="2023-05-17T07:24:43.415" v="1" actId="700"/>
          <ac:spMkLst>
            <pc:docMk/>
            <pc:sldMk cId="789630942" sldId="327"/>
            <ac:spMk id="2" creationId="{E3100F12-8ED1-0D57-1188-534D9733561A}"/>
          </ac:spMkLst>
        </pc:spChg>
        <pc:spChg chg="add del mod ord">
          <ac:chgData name="Monika Waskiewicz" userId="ef1a9810-1a09-49ff-a324-8eb8c0f3d97d" providerId="ADAL" clId="{B0705DA2-779E-475B-9BC1-75B56A1B8BA1}" dt="2023-05-17T07:25:03.134" v="3" actId="700"/>
          <ac:spMkLst>
            <pc:docMk/>
            <pc:sldMk cId="789630942" sldId="327"/>
            <ac:spMk id="3" creationId="{51CB104B-A51E-14AE-71D4-3F56108763CD}"/>
          </ac:spMkLst>
        </pc:spChg>
        <pc:spChg chg="add del mod">
          <ac:chgData name="Monika Waskiewicz" userId="ef1a9810-1a09-49ff-a324-8eb8c0f3d97d" providerId="ADAL" clId="{B0705DA2-779E-475B-9BC1-75B56A1B8BA1}" dt="2023-05-17T07:25:24.858" v="5" actId="21"/>
          <ac:spMkLst>
            <pc:docMk/>
            <pc:sldMk cId="789630942" sldId="327"/>
            <ac:spMk id="8" creationId="{FEA375DF-7DCE-406D-B9CC-869082712F51}"/>
          </ac:spMkLst>
        </pc:spChg>
        <pc:spChg chg="del mod ord">
          <ac:chgData name="Monika Waskiewicz" userId="ef1a9810-1a09-49ff-a324-8eb8c0f3d97d" providerId="ADAL" clId="{B0705DA2-779E-475B-9BC1-75B56A1B8BA1}" dt="2023-05-17T07:25:18.523" v="4" actId="21"/>
          <ac:spMkLst>
            <pc:docMk/>
            <pc:sldMk cId="789630942" sldId="327"/>
            <ac:spMk id="10" creationId="{34072F18-E7A2-EA8D-4135-E34365487871}"/>
          </ac:spMkLst>
        </pc:spChg>
      </pc:sldChg>
      <pc:sldChg chg="addSp delSp modSp mod">
        <pc:chgData name="Monika Waskiewicz" userId="ef1a9810-1a09-49ff-a324-8eb8c0f3d97d" providerId="ADAL" clId="{B0705DA2-779E-475B-9BC1-75B56A1B8BA1}" dt="2023-05-17T07:28:19.273" v="13" actId="21"/>
        <pc:sldMkLst>
          <pc:docMk/>
          <pc:sldMk cId="622133054" sldId="330"/>
        </pc:sldMkLst>
        <pc:spChg chg="add del mod">
          <ac:chgData name="Monika Waskiewicz" userId="ef1a9810-1a09-49ff-a324-8eb8c0f3d97d" providerId="ADAL" clId="{B0705DA2-779E-475B-9BC1-75B56A1B8BA1}" dt="2023-05-17T07:28:19.273" v="13" actId="21"/>
          <ac:spMkLst>
            <pc:docMk/>
            <pc:sldMk cId="622133054" sldId="330"/>
            <ac:spMk id="4" creationId="{EED6F7FF-D4D8-9433-FAA3-8B84CCCE1317}"/>
          </ac:spMkLst>
        </pc:spChg>
        <pc:spChg chg="del">
          <ac:chgData name="Monika Waskiewicz" userId="ef1a9810-1a09-49ff-a324-8eb8c0f3d97d" providerId="ADAL" clId="{B0705DA2-779E-475B-9BC1-75B56A1B8BA1}" dt="2023-05-17T07:28:15.283" v="12" actId="21"/>
          <ac:spMkLst>
            <pc:docMk/>
            <pc:sldMk cId="622133054" sldId="330"/>
            <ac:spMk id="10" creationId="{34072F18-E7A2-EA8D-4135-E34365487871}"/>
          </ac:spMkLst>
        </pc:spChg>
      </pc:sldChg>
      <pc:sldChg chg="addSp delSp modSp mod">
        <pc:chgData name="Monika Waskiewicz" userId="ef1a9810-1a09-49ff-a324-8eb8c0f3d97d" providerId="ADAL" clId="{B0705DA2-779E-475B-9BC1-75B56A1B8BA1}" dt="2023-05-17T08:30:20.246" v="247" actId="1076"/>
        <pc:sldMkLst>
          <pc:docMk/>
          <pc:sldMk cId="1460838122" sldId="331"/>
        </pc:sldMkLst>
        <pc:spChg chg="mod">
          <ac:chgData name="Monika Waskiewicz" userId="ef1a9810-1a09-49ff-a324-8eb8c0f3d97d" providerId="ADAL" clId="{B0705DA2-779E-475B-9BC1-75B56A1B8BA1}" dt="2023-05-17T07:34:26.848" v="32" actId="14100"/>
          <ac:spMkLst>
            <pc:docMk/>
            <pc:sldMk cId="1460838122" sldId="331"/>
            <ac:spMk id="2" creationId="{396CE494-8942-0BA7-F43D-069DBFD92163}"/>
          </ac:spMkLst>
        </pc:spChg>
        <pc:spChg chg="add del mod">
          <ac:chgData name="Monika Waskiewicz" userId="ef1a9810-1a09-49ff-a324-8eb8c0f3d97d" providerId="ADAL" clId="{B0705DA2-779E-475B-9BC1-75B56A1B8BA1}" dt="2023-05-17T07:34:15.195" v="29" actId="478"/>
          <ac:spMkLst>
            <pc:docMk/>
            <pc:sldMk cId="1460838122" sldId="331"/>
            <ac:spMk id="4" creationId="{1098A615-9539-68F2-B038-6E33A94F1AB8}"/>
          </ac:spMkLst>
        </pc:spChg>
        <pc:spChg chg="del">
          <ac:chgData name="Monika Waskiewicz" userId="ef1a9810-1a09-49ff-a324-8eb8c0f3d97d" providerId="ADAL" clId="{B0705DA2-779E-475B-9BC1-75B56A1B8BA1}" dt="2023-05-17T07:34:12.100" v="28" actId="478"/>
          <ac:spMkLst>
            <pc:docMk/>
            <pc:sldMk cId="1460838122" sldId="331"/>
            <ac:spMk id="10" creationId="{34072F18-E7A2-EA8D-4135-E34365487871}"/>
          </ac:spMkLst>
        </pc:spChg>
        <pc:spChg chg="mod">
          <ac:chgData name="Monika Waskiewicz" userId="ef1a9810-1a09-49ff-a324-8eb8c0f3d97d" providerId="ADAL" clId="{B0705DA2-779E-475B-9BC1-75B56A1B8BA1}" dt="2023-05-17T08:30:20.246" v="247" actId="1076"/>
          <ac:spMkLst>
            <pc:docMk/>
            <pc:sldMk cId="1460838122" sldId="331"/>
            <ac:spMk id="13" creationId="{FE96333D-9F92-C171-43F0-89EAEE03DFBE}"/>
          </ac:spMkLst>
        </pc:spChg>
      </pc:sldChg>
      <pc:sldChg chg="addSp delSp modSp mod">
        <pc:chgData name="Monika Waskiewicz" userId="ef1a9810-1a09-49ff-a324-8eb8c0f3d97d" providerId="ADAL" clId="{B0705DA2-779E-475B-9BC1-75B56A1B8BA1}" dt="2023-05-17T09:03:12.396" v="283" actId="20577"/>
        <pc:sldMkLst>
          <pc:docMk/>
          <pc:sldMk cId="1488434983" sldId="332"/>
        </pc:sldMkLst>
        <pc:spChg chg="mod">
          <ac:chgData name="Monika Waskiewicz" userId="ef1a9810-1a09-49ff-a324-8eb8c0f3d97d" providerId="ADAL" clId="{B0705DA2-779E-475B-9BC1-75B56A1B8BA1}" dt="2023-05-17T09:03:12.396" v="283" actId="20577"/>
          <ac:spMkLst>
            <pc:docMk/>
            <pc:sldMk cId="1488434983" sldId="332"/>
            <ac:spMk id="2" creationId="{396CE494-8942-0BA7-F43D-069DBFD92163}"/>
          </ac:spMkLst>
        </pc:spChg>
        <pc:spChg chg="add del mod">
          <ac:chgData name="Monika Waskiewicz" userId="ef1a9810-1a09-49ff-a324-8eb8c0f3d97d" providerId="ADAL" clId="{B0705DA2-779E-475B-9BC1-75B56A1B8BA1}" dt="2023-05-17T07:28:58.131" v="15" actId="21"/>
          <ac:spMkLst>
            <pc:docMk/>
            <pc:sldMk cId="1488434983" sldId="332"/>
            <ac:spMk id="4" creationId="{779330B6-7EC7-6087-B82F-DD88A485F885}"/>
          </ac:spMkLst>
        </pc:spChg>
        <pc:spChg chg="del">
          <ac:chgData name="Monika Waskiewicz" userId="ef1a9810-1a09-49ff-a324-8eb8c0f3d97d" providerId="ADAL" clId="{B0705DA2-779E-475B-9BC1-75B56A1B8BA1}" dt="2023-05-17T07:28:54.266" v="14" actId="21"/>
          <ac:spMkLst>
            <pc:docMk/>
            <pc:sldMk cId="1488434983" sldId="332"/>
            <ac:spMk id="10" creationId="{34072F18-E7A2-EA8D-4135-E34365487871}"/>
          </ac:spMkLst>
        </pc:spChg>
      </pc:sldChg>
      <pc:sldChg chg="addSp delSp modSp mod">
        <pc:chgData name="Monika Waskiewicz" userId="ef1a9810-1a09-49ff-a324-8eb8c0f3d97d" providerId="ADAL" clId="{B0705DA2-779E-475B-9BC1-75B56A1B8BA1}" dt="2023-05-17T07:47:51.814" v="126" actId="478"/>
        <pc:sldMkLst>
          <pc:docMk/>
          <pc:sldMk cId="293507011" sldId="333"/>
        </pc:sldMkLst>
        <pc:spChg chg="mod">
          <ac:chgData name="Monika Waskiewicz" userId="ef1a9810-1a09-49ff-a324-8eb8c0f3d97d" providerId="ADAL" clId="{B0705DA2-779E-475B-9BC1-75B56A1B8BA1}" dt="2023-05-17T07:33:47.658" v="25" actId="20577"/>
          <ac:spMkLst>
            <pc:docMk/>
            <pc:sldMk cId="293507011" sldId="333"/>
            <ac:spMk id="2" creationId="{396CE494-8942-0BA7-F43D-069DBFD92163}"/>
          </ac:spMkLst>
        </pc:spChg>
        <pc:spChg chg="add del mod">
          <ac:chgData name="Monika Waskiewicz" userId="ef1a9810-1a09-49ff-a324-8eb8c0f3d97d" providerId="ADAL" clId="{B0705DA2-779E-475B-9BC1-75B56A1B8BA1}" dt="2023-05-17T07:47:51.814" v="126" actId="478"/>
          <ac:spMkLst>
            <pc:docMk/>
            <pc:sldMk cId="293507011" sldId="333"/>
            <ac:spMk id="4" creationId="{E3C40EAC-99AD-6AE5-8E46-E42BA3059F8F}"/>
          </ac:spMkLst>
        </pc:spChg>
        <pc:spChg chg="del">
          <ac:chgData name="Monika Waskiewicz" userId="ef1a9810-1a09-49ff-a324-8eb8c0f3d97d" providerId="ADAL" clId="{B0705DA2-779E-475B-9BC1-75B56A1B8BA1}" dt="2023-05-17T07:47:48.587" v="125" actId="478"/>
          <ac:spMkLst>
            <pc:docMk/>
            <pc:sldMk cId="293507011" sldId="333"/>
            <ac:spMk id="10" creationId="{34072F18-E7A2-EA8D-4135-E34365487871}"/>
          </ac:spMkLst>
        </pc:spChg>
      </pc:sldChg>
      <pc:sldChg chg="addSp delSp modSp mod">
        <pc:chgData name="Monika Waskiewicz" userId="ef1a9810-1a09-49ff-a324-8eb8c0f3d97d" providerId="ADAL" clId="{B0705DA2-779E-475B-9BC1-75B56A1B8BA1}" dt="2023-05-17T09:03:46.283" v="285" actId="6549"/>
        <pc:sldMkLst>
          <pc:docMk/>
          <pc:sldMk cId="4034346409" sldId="334"/>
        </pc:sldMkLst>
        <pc:spChg chg="mod">
          <ac:chgData name="Monika Waskiewicz" userId="ef1a9810-1a09-49ff-a324-8eb8c0f3d97d" providerId="ADAL" clId="{B0705DA2-779E-475B-9BC1-75B56A1B8BA1}" dt="2023-05-17T09:03:46.283" v="285" actId="6549"/>
          <ac:spMkLst>
            <pc:docMk/>
            <pc:sldMk cId="4034346409" sldId="334"/>
            <ac:spMk id="2" creationId="{396CE494-8942-0BA7-F43D-069DBFD92163}"/>
          </ac:spMkLst>
        </pc:spChg>
        <pc:spChg chg="add del mod">
          <ac:chgData name="Monika Waskiewicz" userId="ef1a9810-1a09-49ff-a324-8eb8c0f3d97d" providerId="ADAL" clId="{B0705DA2-779E-475B-9BC1-75B56A1B8BA1}" dt="2023-05-17T07:48:05.092" v="128" actId="478"/>
          <ac:spMkLst>
            <pc:docMk/>
            <pc:sldMk cId="4034346409" sldId="334"/>
            <ac:spMk id="4" creationId="{9F0186EF-7E6B-09D6-5C65-4A3B9859601F}"/>
          </ac:spMkLst>
        </pc:spChg>
        <pc:spChg chg="del">
          <ac:chgData name="Monika Waskiewicz" userId="ef1a9810-1a09-49ff-a324-8eb8c0f3d97d" providerId="ADAL" clId="{B0705DA2-779E-475B-9BC1-75B56A1B8BA1}" dt="2023-05-17T07:48:02.097" v="127" actId="478"/>
          <ac:spMkLst>
            <pc:docMk/>
            <pc:sldMk cId="4034346409" sldId="334"/>
            <ac:spMk id="10" creationId="{34072F18-E7A2-EA8D-4135-E34365487871}"/>
          </ac:spMkLst>
        </pc:spChg>
      </pc:sldChg>
      <pc:sldChg chg="addSp delSp modSp mod">
        <pc:chgData name="Monika Waskiewicz" userId="ef1a9810-1a09-49ff-a324-8eb8c0f3d97d" providerId="ADAL" clId="{B0705DA2-779E-475B-9BC1-75B56A1B8BA1}" dt="2023-05-17T07:47:29.626" v="124" actId="27636"/>
        <pc:sldMkLst>
          <pc:docMk/>
          <pc:sldMk cId="2758590265" sldId="335"/>
        </pc:sldMkLst>
        <pc:spChg chg="mod">
          <ac:chgData name="Monika Waskiewicz" userId="ef1a9810-1a09-49ff-a324-8eb8c0f3d97d" providerId="ADAL" clId="{B0705DA2-779E-475B-9BC1-75B56A1B8BA1}" dt="2023-05-17T07:47:29.626" v="124" actId="27636"/>
          <ac:spMkLst>
            <pc:docMk/>
            <pc:sldMk cId="2758590265" sldId="335"/>
            <ac:spMk id="2" creationId="{396CE494-8942-0BA7-F43D-069DBFD92163}"/>
          </ac:spMkLst>
        </pc:spChg>
        <pc:spChg chg="add del mod">
          <ac:chgData name="Monika Waskiewicz" userId="ef1a9810-1a09-49ff-a324-8eb8c0f3d97d" providerId="ADAL" clId="{B0705DA2-779E-475B-9BC1-75B56A1B8BA1}" dt="2023-05-17T07:47:26.219" v="122" actId="478"/>
          <ac:spMkLst>
            <pc:docMk/>
            <pc:sldMk cId="2758590265" sldId="335"/>
            <ac:spMk id="4" creationId="{C8B9BFFE-B653-5D9E-5AE6-096B4712CF25}"/>
          </ac:spMkLst>
        </pc:spChg>
        <pc:spChg chg="del">
          <ac:chgData name="Monika Waskiewicz" userId="ef1a9810-1a09-49ff-a324-8eb8c0f3d97d" providerId="ADAL" clId="{B0705DA2-779E-475B-9BC1-75B56A1B8BA1}" dt="2023-05-17T07:47:23.220" v="121" actId="478"/>
          <ac:spMkLst>
            <pc:docMk/>
            <pc:sldMk cId="2758590265" sldId="335"/>
            <ac:spMk id="10" creationId="{34072F18-E7A2-EA8D-4135-E34365487871}"/>
          </ac:spMkLst>
        </pc:spChg>
      </pc:sldChg>
      <pc:sldChg chg="addSp delSp modSp mod">
        <pc:chgData name="Monika Waskiewicz" userId="ef1a9810-1a09-49ff-a324-8eb8c0f3d97d" providerId="ADAL" clId="{B0705DA2-779E-475B-9BC1-75B56A1B8BA1}" dt="2023-05-17T08:30:36.274" v="250" actId="1076"/>
        <pc:sldMkLst>
          <pc:docMk/>
          <pc:sldMk cId="3342481700" sldId="337"/>
        </pc:sldMkLst>
        <pc:spChg chg="mod">
          <ac:chgData name="Monika Waskiewicz" userId="ef1a9810-1a09-49ff-a324-8eb8c0f3d97d" providerId="ADAL" clId="{B0705DA2-779E-475B-9BC1-75B56A1B8BA1}" dt="2023-05-17T08:30:36.274" v="250" actId="1076"/>
          <ac:spMkLst>
            <pc:docMk/>
            <pc:sldMk cId="3342481700" sldId="337"/>
            <ac:spMk id="2" creationId="{396CE494-8942-0BA7-F43D-069DBFD92163}"/>
          </ac:spMkLst>
        </pc:spChg>
        <pc:spChg chg="add del mod">
          <ac:chgData name="Monika Waskiewicz" userId="ef1a9810-1a09-49ff-a324-8eb8c0f3d97d" providerId="ADAL" clId="{B0705DA2-779E-475B-9BC1-75B56A1B8BA1}" dt="2023-05-17T07:35:33.768" v="41" actId="478"/>
          <ac:spMkLst>
            <pc:docMk/>
            <pc:sldMk cId="3342481700" sldId="337"/>
            <ac:spMk id="4" creationId="{C923CD8E-D689-8E72-D4B6-8B093D1FDCF8}"/>
          </ac:spMkLst>
        </pc:spChg>
        <pc:spChg chg="del">
          <ac:chgData name="Monika Waskiewicz" userId="ef1a9810-1a09-49ff-a324-8eb8c0f3d97d" providerId="ADAL" clId="{B0705DA2-779E-475B-9BC1-75B56A1B8BA1}" dt="2023-05-17T07:35:29.976" v="40" actId="478"/>
          <ac:spMkLst>
            <pc:docMk/>
            <pc:sldMk cId="3342481700" sldId="337"/>
            <ac:spMk id="10" creationId="{34072F18-E7A2-EA8D-4135-E34365487871}"/>
          </ac:spMkLst>
        </pc:spChg>
      </pc:sldChg>
      <pc:sldChg chg="addSp delSp modSp mod">
        <pc:chgData name="Monika Waskiewicz" userId="ef1a9810-1a09-49ff-a324-8eb8c0f3d97d" providerId="ADAL" clId="{B0705DA2-779E-475B-9BC1-75B56A1B8BA1}" dt="2023-05-17T07:34:40.010" v="34" actId="478"/>
        <pc:sldMkLst>
          <pc:docMk/>
          <pc:sldMk cId="2638872664" sldId="338"/>
        </pc:sldMkLst>
        <pc:spChg chg="add del mod">
          <ac:chgData name="Monika Waskiewicz" userId="ef1a9810-1a09-49ff-a324-8eb8c0f3d97d" providerId="ADAL" clId="{B0705DA2-779E-475B-9BC1-75B56A1B8BA1}" dt="2023-05-17T07:34:40.010" v="34" actId="478"/>
          <ac:spMkLst>
            <pc:docMk/>
            <pc:sldMk cId="2638872664" sldId="338"/>
            <ac:spMk id="4" creationId="{14865A4D-AD89-298A-97EF-523EAC707769}"/>
          </ac:spMkLst>
        </pc:spChg>
        <pc:spChg chg="del">
          <ac:chgData name="Monika Waskiewicz" userId="ef1a9810-1a09-49ff-a324-8eb8c0f3d97d" providerId="ADAL" clId="{B0705DA2-779E-475B-9BC1-75B56A1B8BA1}" dt="2023-05-17T07:34:36.765" v="33" actId="478"/>
          <ac:spMkLst>
            <pc:docMk/>
            <pc:sldMk cId="2638872664" sldId="338"/>
            <ac:spMk id="10" creationId="{34072F18-E7A2-EA8D-4135-E34365487871}"/>
          </ac:spMkLst>
        </pc:spChg>
      </pc:sldChg>
      <pc:sldChg chg="addSp delSp modSp mod">
        <pc:chgData name="Monika Waskiewicz" userId="ef1a9810-1a09-49ff-a324-8eb8c0f3d97d" providerId="ADAL" clId="{B0705DA2-779E-475B-9BC1-75B56A1B8BA1}" dt="2023-05-17T07:35:17.163" v="39" actId="478"/>
        <pc:sldMkLst>
          <pc:docMk/>
          <pc:sldMk cId="2620683220" sldId="339"/>
        </pc:sldMkLst>
        <pc:spChg chg="add del mod">
          <ac:chgData name="Monika Waskiewicz" userId="ef1a9810-1a09-49ff-a324-8eb8c0f3d97d" providerId="ADAL" clId="{B0705DA2-779E-475B-9BC1-75B56A1B8BA1}" dt="2023-05-17T07:35:17.163" v="39" actId="478"/>
          <ac:spMkLst>
            <pc:docMk/>
            <pc:sldMk cId="2620683220" sldId="339"/>
            <ac:spMk id="4" creationId="{4782EB00-2534-90B7-C293-D2CB8FE1F418}"/>
          </ac:spMkLst>
        </pc:spChg>
        <pc:spChg chg="del">
          <ac:chgData name="Monika Waskiewicz" userId="ef1a9810-1a09-49ff-a324-8eb8c0f3d97d" providerId="ADAL" clId="{B0705DA2-779E-475B-9BC1-75B56A1B8BA1}" dt="2023-05-17T07:35:10.772" v="38" actId="478"/>
          <ac:spMkLst>
            <pc:docMk/>
            <pc:sldMk cId="2620683220" sldId="339"/>
            <ac:spMk id="10" creationId="{34072F18-E7A2-EA8D-4135-E34365487871}"/>
          </ac:spMkLst>
        </pc:spChg>
      </pc:sldChg>
      <pc:sldChg chg="addSp delSp modSp mod">
        <pc:chgData name="Monika Waskiewicz" userId="ef1a9810-1a09-49ff-a324-8eb8c0f3d97d" providerId="ADAL" clId="{B0705DA2-779E-475B-9BC1-75B56A1B8BA1}" dt="2023-05-17T07:36:47.030" v="56" actId="1076"/>
        <pc:sldMkLst>
          <pc:docMk/>
          <pc:sldMk cId="1416766197" sldId="340"/>
        </pc:sldMkLst>
        <pc:spChg chg="mod">
          <ac:chgData name="Monika Waskiewicz" userId="ef1a9810-1a09-49ff-a324-8eb8c0f3d97d" providerId="ADAL" clId="{B0705DA2-779E-475B-9BC1-75B56A1B8BA1}" dt="2023-05-17T07:36:47.030" v="56" actId="1076"/>
          <ac:spMkLst>
            <pc:docMk/>
            <pc:sldMk cId="1416766197" sldId="340"/>
            <ac:spMk id="2" creationId="{396CE494-8942-0BA7-F43D-069DBFD92163}"/>
          </ac:spMkLst>
        </pc:spChg>
        <pc:spChg chg="add del mod">
          <ac:chgData name="Monika Waskiewicz" userId="ef1a9810-1a09-49ff-a324-8eb8c0f3d97d" providerId="ADAL" clId="{B0705DA2-779E-475B-9BC1-75B56A1B8BA1}" dt="2023-05-17T07:35:59.510" v="45" actId="478"/>
          <ac:spMkLst>
            <pc:docMk/>
            <pc:sldMk cId="1416766197" sldId="340"/>
            <ac:spMk id="4" creationId="{EB4F8409-BC24-0B49-2CD2-7497595B703E}"/>
          </ac:spMkLst>
        </pc:spChg>
        <pc:spChg chg="del">
          <ac:chgData name="Monika Waskiewicz" userId="ef1a9810-1a09-49ff-a324-8eb8c0f3d97d" providerId="ADAL" clId="{B0705DA2-779E-475B-9BC1-75B56A1B8BA1}" dt="2023-05-17T07:35:56.375" v="44" actId="478"/>
          <ac:spMkLst>
            <pc:docMk/>
            <pc:sldMk cId="1416766197" sldId="340"/>
            <ac:spMk id="10" creationId="{34072F18-E7A2-EA8D-4135-E34365487871}"/>
          </ac:spMkLst>
        </pc:spChg>
      </pc:sldChg>
      <pc:sldChg chg="addSp delSp modSp mod">
        <pc:chgData name="Monika Waskiewicz" userId="ef1a9810-1a09-49ff-a324-8eb8c0f3d97d" providerId="ADAL" clId="{B0705DA2-779E-475B-9BC1-75B56A1B8BA1}" dt="2023-05-17T09:35:59.002" v="328" actId="20577"/>
        <pc:sldMkLst>
          <pc:docMk/>
          <pc:sldMk cId="2009079731" sldId="341"/>
        </pc:sldMkLst>
        <pc:spChg chg="mod">
          <ac:chgData name="Monika Waskiewicz" userId="ef1a9810-1a09-49ff-a324-8eb8c0f3d97d" providerId="ADAL" clId="{B0705DA2-779E-475B-9BC1-75B56A1B8BA1}" dt="2023-05-17T09:35:59.002" v="328" actId="20577"/>
          <ac:spMkLst>
            <pc:docMk/>
            <pc:sldMk cId="2009079731" sldId="341"/>
            <ac:spMk id="2" creationId="{396CE494-8942-0BA7-F43D-069DBFD92163}"/>
          </ac:spMkLst>
        </pc:spChg>
        <pc:spChg chg="add del mod">
          <ac:chgData name="Monika Waskiewicz" userId="ef1a9810-1a09-49ff-a324-8eb8c0f3d97d" providerId="ADAL" clId="{B0705DA2-779E-475B-9BC1-75B56A1B8BA1}" dt="2023-05-17T07:37:20.782" v="61" actId="478"/>
          <ac:spMkLst>
            <pc:docMk/>
            <pc:sldMk cId="2009079731" sldId="341"/>
            <ac:spMk id="4" creationId="{E0FA39FD-5784-DB72-2B30-034024055E11}"/>
          </ac:spMkLst>
        </pc:spChg>
        <pc:spChg chg="del">
          <ac:chgData name="Monika Waskiewicz" userId="ef1a9810-1a09-49ff-a324-8eb8c0f3d97d" providerId="ADAL" clId="{B0705DA2-779E-475B-9BC1-75B56A1B8BA1}" dt="2023-05-17T07:37:15.363" v="60" actId="478"/>
          <ac:spMkLst>
            <pc:docMk/>
            <pc:sldMk cId="2009079731" sldId="341"/>
            <ac:spMk id="10" creationId="{34072F18-E7A2-EA8D-4135-E34365487871}"/>
          </ac:spMkLst>
        </pc:spChg>
        <pc:picChg chg="mod">
          <ac:chgData name="Monika Waskiewicz" userId="ef1a9810-1a09-49ff-a324-8eb8c0f3d97d" providerId="ADAL" clId="{B0705DA2-779E-475B-9BC1-75B56A1B8BA1}" dt="2023-05-17T07:37:28.052" v="62" actId="1076"/>
          <ac:picMkLst>
            <pc:docMk/>
            <pc:sldMk cId="2009079731" sldId="341"/>
            <ac:picMk id="7" creationId="{509FDEAD-F63D-F6E4-F7E3-139B4D837431}"/>
          </ac:picMkLst>
        </pc:picChg>
      </pc:sldChg>
      <pc:sldChg chg="addSp delSp modSp mod">
        <pc:chgData name="Monika Waskiewicz" userId="ef1a9810-1a09-49ff-a324-8eb8c0f3d97d" providerId="ADAL" clId="{B0705DA2-779E-475B-9BC1-75B56A1B8BA1}" dt="2023-05-17T07:45:59.619" v="118" actId="27636"/>
        <pc:sldMkLst>
          <pc:docMk/>
          <pc:sldMk cId="2349278298" sldId="342"/>
        </pc:sldMkLst>
        <pc:spChg chg="mod">
          <ac:chgData name="Monika Waskiewicz" userId="ef1a9810-1a09-49ff-a324-8eb8c0f3d97d" providerId="ADAL" clId="{B0705DA2-779E-475B-9BC1-75B56A1B8BA1}" dt="2023-05-17T07:45:59.619" v="118" actId="27636"/>
          <ac:spMkLst>
            <pc:docMk/>
            <pc:sldMk cId="2349278298" sldId="342"/>
            <ac:spMk id="2" creationId="{396CE494-8942-0BA7-F43D-069DBFD92163}"/>
          </ac:spMkLst>
        </pc:spChg>
        <pc:spChg chg="add del mod">
          <ac:chgData name="Monika Waskiewicz" userId="ef1a9810-1a09-49ff-a324-8eb8c0f3d97d" providerId="ADAL" clId="{B0705DA2-779E-475B-9BC1-75B56A1B8BA1}" dt="2023-05-17T07:45:54.825" v="116" actId="478"/>
          <ac:spMkLst>
            <pc:docMk/>
            <pc:sldMk cId="2349278298" sldId="342"/>
            <ac:spMk id="4" creationId="{75BAB9BD-96D1-A0B5-0098-F7A1526C43DB}"/>
          </ac:spMkLst>
        </pc:spChg>
        <pc:spChg chg="del">
          <ac:chgData name="Monika Waskiewicz" userId="ef1a9810-1a09-49ff-a324-8eb8c0f3d97d" providerId="ADAL" clId="{B0705DA2-779E-475B-9BC1-75B56A1B8BA1}" dt="2023-05-17T07:45:51.729" v="115" actId="478"/>
          <ac:spMkLst>
            <pc:docMk/>
            <pc:sldMk cId="2349278298" sldId="342"/>
            <ac:spMk id="10" creationId="{34072F18-E7A2-EA8D-4135-E34365487871}"/>
          </ac:spMkLst>
        </pc:spChg>
      </pc:sldChg>
      <pc:sldChg chg="modSp mod">
        <pc:chgData name="Monika Waskiewicz" userId="ef1a9810-1a09-49ff-a324-8eb8c0f3d97d" providerId="ADAL" clId="{B0705DA2-779E-475B-9BC1-75B56A1B8BA1}" dt="2023-05-17T07:39:09.956" v="95" actId="14100"/>
        <pc:sldMkLst>
          <pc:docMk/>
          <pc:sldMk cId="3322308285" sldId="344"/>
        </pc:sldMkLst>
        <pc:spChg chg="mod">
          <ac:chgData name="Monika Waskiewicz" userId="ef1a9810-1a09-49ff-a324-8eb8c0f3d97d" providerId="ADAL" clId="{B0705DA2-779E-475B-9BC1-75B56A1B8BA1}" dt="2023-05-17T07:39:09.956" v="95" actId="14100"/>
          <ac:spMkLst>
            <pc:docMk/>
            <pc:sldMk cId="3322308285" sldId="344"/>
            <ac:spMk id="2" creationId="{396CE494-8942-0BA7-F43D-069DBFD92163}"/>
          </ac:spMkLst>
        </pc:spChg>
      </pc:sldChg>
      <pc:sldChg chg="modSp add del mod">
        <pc:chgData name="Monika Waskiewicz" userId="ef1a9810-1a09-49ff-a324-8eb8c0f3d97d" providerId="ADAL" clId="{B0705DA2-779E-475B-9BC1-75B56A1B8BA1}" dt="2023-05-17T07:28:06.113" v="11" actId="2696"/>
        <pc:sldMkLst>
          <pc:docMk/>
          <pc:sldMk cId="4111929769" sldId="345"/>
        </pc:sldMkLst>
        <pc:spChg chg="mod">
          <ac:chgData name="Monika Waskiewicz" userId="ef1a9810-1a09-49ff-a324-8eb8c0f3d97d" providerId="ADAL" clId="{B0705DA2-779E-475B-9BC1-75B56A1B8BA1}" dt="2023-05-17T07:27:41.549" v="10" actId="27636"/>
          <ac:spMkLst>
            <pc:docMk/>
            <pc:sldMk cId="4111929769" sldId="345"/>
            <ac:spMk id="2" creationId="{396CE494-8942-0BA7-F43D-069DBFD92163}"/>
          </ac:spMkLst>
        </pc:spChg>
      </pc:sldChg>
    </pc:docChg>
  </pc:docChgLst>
  <pc:docChgLst>
    <pc:chgData name="Monika Waskiewicz" userId="ef1a9810-1a09-49ff-a324-8eb8c0f3d97d" providerId="ADAL" clId="{55F73E59-7FBE-4BE3-BB76-28876EBE4BE7}"/>
    <pc:docChg chg="undo redo custSel addSld delSld modSld sldOrd modNotesMaster">
      <pc:chgData name="Monika Waskiewicz" userId="ef1a9810-1a09-49ff-a324-8eb8c0f3d97d" providerId="ADAL" clId="{55F73E59-7FBE-4BE3-BB76-28876EBE4BE7}" dt="2023-05-17T07:14:50.872" v="10542" actId="20577"/>
      <pc:docMkLst>
        <pc:docMk/>
      </pc:docMkLst>
      <pc:sldChg chg="modSp mod">
        <pc:chgData name="Monika Waskiewicz" userId="ef1a9810-1a09-49ff-a324-8eb8c0f3d97d" providerId="ADAL" clId="{55F73E59-7FBE-4BE3-BB76-28876EBE4BE7}" dt="2023-05-17T06:53:34.219" v="10466" actId="20577"/>
        <pc:sldMkLst>
          <pc:docMk/>
          <pc:sldMk cId="2656007226" sldId="258"/>
        </pc:sldMkLst>
        <pc:spChg chg="mod">
          <ac:chgData name="Monika Waskiewicz" userId="ef1a9810-1a09-49ff-a324-8eb8c0f3d97d" providerId="ADAL" clId="{55F73E59-7FBE-4BE3-BB76-28876EBE4BE7}" dt="2023-05-12T11:33:15.008" v="269" actId="20577"/>
          <ac:spMkLst>
            <pc:docMk/>
            <pc:sldMk cId="2656007226" sldId="258"/>
            <ac:spMk id="11" creationId="{BE16E840-71E1-D3C6-A63E-FD95E2C020C5}"/>
          </ac:spMkLst>
        </pc:spChg>
        <pc:graphicFrameChg chg="mod">
          <ac:chgData name="Monika Waskiewicz" userId="ef1a9810-1a09-49ff-a324-8eb8c0f3d97d" providerId="ADAL" clId="{55F73E59-7FBE-4BE3-BB76-28876EBE4BE7}" dt="2023-05-17T06:53:34.219" v="10466" actId="20577"/>
          <ac:graphicFrameMkLst>
            <pc:docMk/>
            <pc:sldMk cId="2656007226" sldId="258"/>
            <ac:graphicFrameMk id="7" creationId="{F87F564D-A744-0FCE-4849-0CB0A559838E}"/>
          </ac:graphicFrameMkLst>
        </pc:graphicFrameChg>
      </pc:sldChg>
      <pc:sldChg chg="addSp delSp modSp mod ord">
        <pc:chgData name="Monika Waskiewicz" userId="ef1a9810-1a09-49ff-a324-8eb8c0f3d97d" providerId="ADAL" clId="{55F73E59-7FBE-4BE3-BB76-28876EBE4BE7}" dt="2023-05-16T10:01:23.688" v="4598" actId="20577"/>
        <pc:sldMkLst>
          <pc:docMk/>
          <pc:sldMk cId="2747065753" sldId="259"/>
        </pc:sldMkLst>
        <pc:spChg chg="add mod">
          <ac:chgData name="Monika Waskiewicz" userId="ef1a9810-1a09-49ff-a324-8eb8c0f3d97d" providerId="ADAL" clId="{55F73E59-7FBE-4BE3-BB76-28876EBE4BE7}" dt="2023-05-16T08:15:46.352" v="3062"/>
          <ac:spMkLst>
            <pc:docMk/>
            <pc:sldMk cId="2747065753" sldId="259"/>
            <ac:spMk id="4" creationId="{8B1B1877-C39E-F150-09F5-6D205F6FEE0F}"/>
          </ac:spMkLst>
        </pc:spChg>
        <pc:spChg chg="add mod">
          <ac:chgData name="Monika Waskiewicz" userId="ef1a9810-1a09-49ff-a324-8eb8c0f3d97d" providerId="ADAL" clId="{55F73E59-7FBE-4BE3-BB76-28876EBE4BE7}" dt="2023-05-16T08:27:31.327" v="3491" actId="20577"/>
          <ac:spMkLst>
            <pc:docMk/>
            <pc:sldMk cId="2747065753" sldId="259"/>
            <ac:spMk id="5" creationId="{44A3EC80-B1FE-33DF-3865-1F0D405807BB}"/>
          </ac:spMkLst>
        </pc:spChg>
        <pc:spChg chg="add del mod">
          <ac:chgData name="Monika Waskiewicz" userId="ef1a9810-1a09-49ff-a324-8eb8c0f3d97d" providerId="ADAL" clId="{55F73E59-7FBE-4BE3-BB76-28876EBE4BE7}" dt="2023-05-16T08:18:07.443" v="3077" actId="21"/>
          <ac:spMkLst>
            <pc:docMk/>
            <pc:sldMk cId="2747065753" sldId="259"/>
            <ac:spMk id="7" creationId="{CFEB31D5-3EAC-FF5A-FE2B-0164581C96C1}"/>
          </ac:spMkLst>
        </pc:spChg>
        <pc:spChg chg="del mod">
          <ac:chgData name="Monika Waskiewicz" userId="ef1a9810-1a09-49ff-a324-8eb8c0f3d97d" providerId="ADAL" clId="{55F73E59-7FBE-4BE3-BB76-28876EBE4BE7}" dt="2023-05-16T08:17:35.805" v="3072" actId="21"/>
          <ac:spMkLst>
            <pc:docMk/>
            <pc:sldMk cId="2747065753" sldId="259"/>
            <ac:spMk id="10" creationId="{34072F18-E7A2-EA8D-4135-E34365487871}"/>
          </ac:spMkLst>
        </pc:spChg>
        <pc:spChg chg="add mod">
          <ac:chgData name="Monika Waskiewicz" userId="ef1a9810-1a09-49ff-a324-8eb8c0f3d97d" providerId="ADAL" clId="{55F73E59-7FBE-4BE3-BB76-28876EBE4BE7}" dt="2023-05-16T08:41:27.978" v="3628" actId="255"/>
          <ac:spMkLst>
            <pc:docMk/>
            <pc:sldMk cId="2747065753" sldId="259"/>
            <ac:spMk id="11" creationId="{10900460-EC77-F4B7-291D-AC8F958947C5}"/>
          </ac:spMkLst>
        </pc:spChg>
        <pc:spChg chg="del">
          <ac:chgData name="Monika Waskiewicz" userId="ef1a9810-1a09-49ff-a324-8eb8c0f3d97d" providerId="ADAL" clId="{55F73E59-7FBE-4BE3-BB76-28876EBE4BE7}" dt="2023-05-16T07:44:02.478" v="2897" actId="478"/>
          <ac:spMkLst>
            <pc:docMk/>
            <pc:sldMk cId="2747065753" sldId="259"/>
            <ac:spMk id="13" creationId="{FE96333D-9F92-C171-43F0-89EAEE03DFBE}"/>
          </ac:spMkLst>
        </pc:spChg>
        <pc:spChg chg="add mod">
          <ac:chgData name="Monika Waskiewicz" userId="ef1a9810-1a09-49ff-a324-8eb8c0f3d97d" providerId="ADAL" clId="{55F73E59-7FBE-4BE3-BB76-28876EBE4BE7}" dt="2023-05-16T08:39:53.325" v="3607" actId="20577"/>
          <ac:spMkLst>
            <pc:docMk/>
            <pc:sldMk cId="2747065753" sldId="259"/>
            <ac:spMk id="14" creationId="{F90A7490-AE06-7281-E6F8-70E496FA7FCE}"/>
          </ac:spMkLst>
        </pc:spChg>
        <pc:grpChg chg="add mod">
          <ac:chgData name="Monika Waskiewicz" userId="ef1a9810-1a09-49ff-a324-8eb8c0f3d97d" providerId="ADAL" clId="{55F73E59-7FBE-4BE3-BB76-28876EBE4BE7}" dt="2023-05-16T08:27:21.267" v="3477" actId="1076"/>
          <ac:grpSpMkLst>
            <pc:docMk/>
            <pc:sldMk cId="2747065753" sldId="259"/>
            <ac:grpSpMk id="3" creationId="{DB7B7C31-6348-4C4B-5BDC-419C97E0616F}"/>
          </ac:grpSpMkLst>
        </pc:grpChg>
        <pc:graphicFrameChg chg="add mod">
          <ac:chgData name="Monika Waskiewicz" userId="ef1a9810-1a09-49ff-a324-8eb8c0f3d97d" providerId="ADAL" clId="{55F73E59-7FBE-4BE3-BB76-28876EBE4BE7}" dt="2023-05-16T10:01:23.688" v="4598" actId="20577"/>
          <ac:graphicFrameMkLst>
            <pc:docMk/>
            <pc:sldMk cId="2747065753" sldId="259"/>
            <ac:graphicFrameMk id="2" creationId="{675C24B6-AF10-5CA0-D0C3-37111C3F47BD}"/>
          </ac:graphicFrameMkLst>
        </pc:graphicFrameChg>
        <pc:graphicFrameChg chg="del mod">
          <ac:chgData name="Monika Waskiewicz" userId="ef1a9810-1a09-49ff-a324-8eb8c0f3d97d" providerId="ADAL" clId="{55F73E59-7FBE-4BE3-BB76-28876EBE4BE7}" dt="2023-05-16T07:44:05.302" v="2898" actId="478"/>
          <ac:graphicFrameMkLst>
            <pc:docMk/>
            <pc:sldMk cId="2747065753" sldId="259"/>
            <ac:graphicFrameMk id="18" creationId="{F647B932-0419-15B9-BE26-FE7350B89050}"/>
          </ac:graphicFrameMkLst>
        </pc:graphicFrameChg>
        <pc:picChg chg="add del mod">
          <ac:chgData name="Monika Waskiewicz" userId="ef1a9810-1a09-49ff-a324-8eb8c0f3d97d" providerId="ADAL" clId="{55F73E59-7FBE-4BE3-BB76-28876EBE4BE7}" dt="2023-05-16T08:21:16.007" v="3114" actId="21"/>
          <ac:picMkLst>
            <pc:docMk/>
            <pc:sldMk cId="2747065753" sldId="259"/>
            <ac:picMk id="8" creationId="{ACE5F398-0CE4-AA0E-24DB-EAE4A7CAAD7A}"/>
          </ac:picMkLst>
        </pc:picChg>
        <pc:picChg chg="add del mod">
          <ac:chgData name="Monika Waskiewicz" userId="ef1a9810-1a09-49ff-a324-8eb8c0f3d97d" providerId="ADAL" clId="{55F73E59-7FBE-4BE3-BB76-28876EBE4BE7}" dt="2023-05-16T08:19:31.715" v="3085" actId="21"/>
          <ac:picMkLst>
            <pc:docMk/>
            <pc:sldMk cId="2747065753" sldId="259"/>
            <ac:picMk id="9" creationId="{0DDF0AB1-436E-E227-AFF3-DB812589286F}"/>
          </ac:picMkLst>
        </pc:picChg>
        <pc:picChg chg="add del mod">
          <ac:chgData name="Monika Waskiewicz" userId="ef1a9810-1a09-49ff-a324-8eb8c0f3d97d" providerId="ADAL" clId="{55F73E59-7FBE-4BE3-BB76-28876EBE4BE7}" dt="2023-05-16T08:22:08.849" v="3119" actId="21"/>
          <ac:picMkLst>
            <pc:docMk/>
            <pc:sldMk cId="2747065753" sldId="259"/>
            <ac:picMk id="12" creationId="{2C0667F9-90FF-004E-D09E-F4A2C60FAA0D}"/>
          </ac:picMkLst>
        </pc:picChg>
        <pc:picChg chg="add del">
          <ac:chgData name="Monika Waskiewicz" userId="ef1a9810-1a09-49ff-a324-8eb8c0f3d97d" providerId="ADAL" clId="{55F73E59-7FBE-4BE3-BB76-28876EBE4BE7}" dt="2023-05-16T08:22:45.083" v="3121"/>
          <ac:picMkLst>
            <pc:docMk/>
            <pc:sldMk cId="2747065753" sldId="259"/>
            <ac:picMk id="13" creationId="{BD89ED78-66C4-B9F2-9BAD-384C767C80DA}"/>
          </ac:picMkLst>
        </pc:picChg>
      </pc:sldChg>
      <pc:sldChg chg="modSp mod">
        <pc:chgData name="Monika Waskiewicz" userId="ef1a9810-1a09-49ff-a324-8eb8c0f3d97d" providerId="ADAL" clId="{55F73E59-7FBE-4BE3-BB76-28876EBE4BE7}" dt="2023-05-15T10:05:04.387" v="1883" actId="313"/>
        <pc:sldMkLst>
          <pc:docMk/>
          <pc:sldMk cId="3771358932" sldId="263"/>
        </pc:sldMkLst>
        <pc:spChg chg="mod">
          <ac:chgData name="Monika Waskiewicz" userId="ef1a9810-1a09-49ff-a324-8eb8c0f3d97d" providerId="ADAL" clId="{55F73E59-7FBE-4BE3-BB76-28876EBE4BE7}" dt="2023-05-12T10:12:16.308" v="72"/>
          <ac:spMkLst>
            <pc:docMk/>
            <pc:sldMk cId="3771358932" sldId="263"/>
            <ac:spMk id="2" creationId="{7C7BBDAA-DA44-A09F-C17F-CC713D63F025}"/>
          </ac:spMkLst>
        </pc:spChg>
        <pc:spChg chg="mod">
          <ac:chgData name="Monika Waskiewicz" userId="ef1a9810-1a09-49ff-a324-8eb8c0f3d97d" providerId="ADAL" clId="{55F73E59-7FBE-4BE3-BB76-28876EBE4BE7}" dt="2023-05-15T10:05:04.387" v="1883" actId="313"/>
          <ac:spMkLst>
            <pc:docMk/>
            <pc:sldMk cId="3771358932" sldId="263"/>
            <ac:spMk id="7" creationId="{5827C2EA-34F6-1245-EC8F-664D8842B8E7}"/>
          </ac:spMkLst>
        </pc:spChg>
        <pc:picChg chg="mod">
          <ac:chgData name="Monika Waskiewicz" userId="ef1a9810-1a09-49ff-a324-8eb8c0f3d97d" providerId="ADAL" clId="{55F73E59-7FBE-4BE3-BB76-28876EBE4BE7}" dt="2023-05-12T10:12:43.600" v="74" actId="14100"/>
          <ac:picMkLst>
            <pc:docMk/>
            <pc:sldMk cId="3771358932" sldId="263"/>
            <ac:picMk id="1026" creationId="{9A8AA50F-AA54-0D5B-D3B1-0D2443CD85EB}"/>
          </ac:picMkLst>
        </pc:picChg>
      </pc:sldChg>
      <pc:sldChg chg="addSp delSp modSp del mod ord">
        <pc:chgData name="Monika Waskiewicz" userId="ef1a9810-1a09-49ff-a324-8eb8c0f3d97d" providerId="ADAL" clId="{55F73E59-7FBE-4BE3-BB76-28876EBE4BE7}" dt="2023-05-16T15:34:49.746" v="9635" actId="2696"/>
        <pc:sldMkLst>
          <pc:docMk/>
          <pc:sldMk cId="2533374099" sldId="266"/>
        </pc:sldMkLst>
        <pc:spChg chg="mod">
          <ac:chgData name="Monika Waskiewicz" userId="ef1a9810-1a09-49ff-a324-8eb8c0f3d97d" providerId="ADAL" clId="{55F73E59-7FBE-4BE3-BB76-28876EBE4BE7}" dt="2023-05-12T13:10:08.673" v="780" actId="20577"/>
          <ac:spMkLst>
            <pc:docMk/>
            <pc:sldMk cId="2533374099" sldId="266"/>
            <ac:spMk id="2" creationId="{2F11112C-C948-33DB-2440-666E08420906}"/>
          </ac:spMkLst>
        </pc:spChg>
        <pc:graphicFrameChg chg="add mod">
          <ac:chgData name="Monika Waskiewicz" userId="ef1a9810-1a09-49ff-a324-8eb8c0f3d97d" providerId="ADAL" clId="{55F73E59-7FBE-4BE3-BB76-28876EBE4BE7}" dt="2023-05-12T13:19:16.614" v="816" actId="20577"/>
          <ac:graphicFrameMkLst>
            <pc:docMk/>
            <pc:sldMk cId="2533374099" sldId="266"/>
            <ac:graphicFrameMk id="3" creationId="{F2572001-0F38-D29E-A8F0-53DBD8DB6AD8}"/>
          </ac:graphicFrameMkLst>
        </pc:graphicFrameChg>
        <pc:picChg chg="del">
          <ac:chgData name="Monika Waskiewicz" userId="ef1a9810-1a09-49ff-a324-8eb8c0f3d97d" providerId="ADAL" clId="{55F73E59-7FBE-4BE3-BB76-28876EBE4BE7}" dt="2023-05-12T10:13:48.505" v="78" actId="478"/>
          <ac:picMkLst>
            <pc:docMk/>
            <pc:sldMk cId="2533374099" sldId="266"/>
            <ac:picMk id="5" creationId="{51DF8FDA-1AEE-6203-985D-673FC85E482E}"/>
          </ac:picMkLst>
        </pc:picChg>
        <pc:picChg chg="del">
          <ac:chgData name="Monika Waskiewicz" userId="ef1a9810-1a09-49ff-a324-8eb8c0f3d97d" providerId="ADAL" clId="{55F73E59-7FBE-4BE3-BB76-28876EBE4BE7}" dt="2023-05-12T10:13:47.740" v="77" actId="478"/>
          <ac:picMkLst>
            <pc:docMk/>
            <pc:sldMk cId="2533374099" sldId="266"/>
            <ac:picMk id="6" creationId="{222180E6-E64E-40B0-14EE-4975ED0CB4A5}"/>
          </ac:picMkLst>
        </pc:picChg>
        <pc:picChg chg="del">
          <ac:chgData name="Monika Waskiewicz" userId="ef1a9810-1a09-49ff-a324-8eb8c0f3d97d" providerId="ADAL" clId="{55F73E59-7FBE-4BE3-BB76-28876EBE4BE7}" dt="2023-05-12T10:13:49.129" v="79" actId="478"/>
          <ac:picMkLst>
            <pc:docMk/>
            <pc:sldMk cId="2533374099" sldId="266"/>
            <ac:picMk id="7" creationId="{BBD82723-2469-7D23-2A80-EA628D9870B0}"/>
          </ac:picMkLst>
        </pc:picChg>
      </pc:sldChg>
      <pc:sldChg chg="del">
        <pc:chgData name="Monika Waskiewicz" userId="ef1a9810-1a09-49ff-a324-8eb8c0f3d97d" providerId="ADAL" clId="{55F73E59-7FBE-4BE3-BB76-28876EBE4BE7}" dt="2023-05-16T07:44:58.994" v="2903" actId="2696"/>
        <pc:sldMkLst>
          <pc:docMk/>
          <pc:sldMk cId="3028219861" sldId="270"/>
        </pc:sldMkLst>
      </pc:sldChg>
      <pc:sldChg chg="ord">
        <pc:chgData name="Monika Waskiewicz" userId="ef1a9810-1a09-49ff-a324-8eb8c0f3d97d" providerId="ADAL" clId="{55F73E59-7FBE-4BE3-BB76-28876EBE4BE7}" dt="2023-05-16T07:44:26.346" v="2902"/>
        <pc:sldMkLst>
          <pc:docMk/>
          <pc:sldMk cId="3641473534" sldId="282"/>
        </pc:sldMkLst>
      </pc:sldChg>
      <pc:sldChg chg="addSp delSp modSp mod ord">
        <pc:chgData name="Monika Waskiewicz" userId="ef1a9810-1a09-49ff-a324-8eb8c0f3d97d" providerId="ADAL" clId="{55F73E59-7FBE-4BE3-BB76-28876EBE4BE7}" dt="2023-05-17T07:01:41.316" v="10523" actId="27636"/>
        <pc:sldMkLst>
          <pc:docMk/>
          <pc:sldMk cId="1404500158" sldId="288"/>
        </pc:sldMkLst>
        <pc:spChg chg="add del mod">
          <ac:chgData name="Monika Waskiewicz" userId="ef1a9810-1a09-49ff-a324-8eb8c0f3d97d" providerId="ADAL" clId="{55F73E59-7FBE-4BE3-BB76-28876EBE4BE7}" dt="2023-05-17T07:01:01.686" v="10515" actId="1076"/>
          <ac:spMkLst>
            <pc:docMk/>
            <pc:sldMk cId="1404500158" sldId="288"/>
            <ac:spMk id="2" creationId="{54B656D2-3B6C-6949-7254-D378396CA1EC}"/>
          </ac:spMkLst>
        </pc:spChg>
        <pc:spChg chg="add mod">
          <ac:chgData name="Monika Waskiewicz" userId="ef1a9810-1a09-49ff-a324-8eb8c0f3d97d" providerId="ADAL" clId="{55F73E59-7FBE-4BE3-BB76-28876EBE4BE7}" dt="2023-05-17T07:01:41.316" v="10523" actId="27636"/>
          <ac:spMkLst>
            <pc:docMk/>
            <pc:sldMk cId="1404500158" sldId="288"/>
            <ac:spMk id="3" creationId="{DDED05F3-40A4-7FDE-B2D7-8F275DB442E2}"/>
          </ac:spMkLst>
        </pc:spChg>
        <pc:spChg chg="del mod">
          <ac:chgData name="Monika Waskiewicz" userId="ef1a9810-1a09-49ff-a324-8eb8c0f3d97d" providerId="ADAL" clId="{55F73E59-7FBE-4BE3-BB76-28876EBE4BE7}" dt="2023-05-12T13:20:55.849" v="826"/>
          <ac:spMkLst>
            <pc:docMk/>
            <pc:sldMk cId="1404500158" sldId="288"/>
            <ac:spMk id="5" creationId="{9D613D82-7684-DE41-D7F1-E6336C2B46AB}"/>
          </ac:spMkLst>
        </pc:spChg>
        <pc:spChg chg="add del mod">
          <ac:chgData name="Monika Waskiewicz" userId="ef1a9810-1a09-49ff-a324-8eb8c0f3d97d" providerId="ADAL" clId="{55F73E59-7FBE-4BE3-BB76-28876EBE4BE7}" dt="2023-05-12T13:58:27.825" v="1619" actId="21"/>
          <ac:spMkLst>
            <pc:docMk/>
            <pc:sldMk cId="1404500158" sldId="288"/>
            <ac:spMk id="6" creationId="{82D5FF2C-D725-0A72-BA47-B6F68D6050CA}"/>
          </ac:spMkLst>
        </pc:spChg>
        <pc:spChg chg="del mod">
          <ac:chgData name="Monika Waskiewicz" userId="ef1a9810-1a09-49ff-a324-8eb8c0f3d97d" providerId="ADAL" clId="{55F73E59-7FBE-4BE3-BB76-28876EBE4BE7}" dt="2023-05-12T13:57:49.711" v="1612" actId="21"/>
          <ac:spMkLst>
            <pc:docMk/>
            <pc:sldMk cId="1404500158" sldId="288"/>
            <ac:spMk id="10" creationId="{34072F18-E7A2-EA8D-4135-E34365487871}"/>
          </ac:spMkLst>
        </pc:spChg>
        <pc:picChg chg="del">
          <ac:chgData name="Monika Waskiewicz" userId="ef1a9810-1a09-49ff-a324-8eb8c0f3d97d" providerId="ADAL" clId="{55F73E59-7FBE-4BE3-BB76-28876EBE4BE7}" dt="2023-05-12T10:14:21.710" v="83" actId="478"/>
          <ac:picMkLst>
            <pc:docMk/>
            <pc:sldMk cId="1404500158" sldId="288"/>
            <ac:picMk id="3" creationId="{E9008C91-5D93-B595-5939-CD911D519DDE}"/>
          </ac:picMkLst>
        </pc:picChg>
        <pc:picChg chg="add mod">
          <ac:chgData name="Monika Waskiewicz" userId="ef1a9810-1a09-49ff-a324-8eb8c0f3d97d" providerId="ADAL" clId="{55F73E59-7FBE-4BE3-BB76-28876EBE4BE7}" dt="2023-05-17T07:01:04.397" v="10516" actId="1076"/>
          <ac:picMkLst>
            <pc:docMk/>
            <pc:sldMk cId="1404500158" sldId="288"/>
            <ac:picMk id="4" creationId="{2A0D1712-2170-9D1A-8385-7503F9556706}"/>
          </ac:picMkLst>
        </pc:picChg>
        <pc:picChg chg="del">
          <ac:chgData name="Monika Waskiewicz" userId="ef1a9810-1a09-49ff-a324-8eb8c0f3d97d" providerId="ADAL" clId="{55F73E59-7FBE-4BE3-BB76-28876EBE4BE7}" dt="2023-05-12T10:14:20.924" v="82" actId="478"/>
          <ac:picMkLst>
            <pc:docMk/>
            <pc:sldMk cId="1404500158" sldId="288"/>
            <ac:picMk id="4" creationId="{D936E057-452B-8F36-3AE6-1ED88614A48B}"/>
          </ac:picMkLst>
        </pc:picChg>
      </pc:sldChg>
      <pc:sldChg chg="del">
        <pc:chgData name="Monika Waskiewicz" userId="ef1a9810-1a09-49ff-a324-8eb8c0f3d97d" providerId="ADAL" clId="{55F73E59-7FBE-4BE3-BB76-28876EBE4BE7}" dt="2023-05-16T15:34:59.347" v="9638" actId="2696"/>
        <pc:sldMkLst>
          <pc:docMk/>
          <pc:sldMk cId="1325432297" sldId="290"/>
        </pc:sldMkLst>
      </pc:sldChg>
      <pc:sldChg chg="del">
        <pc:chgData name="Monika Waskiewicz" userId="ef1a9810-1a09-49ff-a324-8eb8c0f3d97d" providerId="ADAL" clId="{55F73E59-7FBE-4BE3-BB76-28876EBE4BE7}" dt="2023-05-16T07:52:35.877" v="2974" actId="2696"/>
        <pc:sldMkLst>
          <pc:docMk/>
          <pc:sldMk cId="3834690384" sldId="298"/>
        </pc:sldMkLst>
      </pc:sldChg>
      <pc:sldChg chg="del">
        <pc:chgData name="Monika Waskiewicz" userId="ef1a9810-1a09-49ff-a324-8eb8c0f3d97d" providerId="ADAL" clId="{55F73E59-7FBE-4BE3-BB76-28876EBE4BE7}" dt="2023-05-16T07:47:43.625" v="2913" actId="2696"/>
        <pc:sldMkLst>
          <pc:docMk/>
          <pc:sldMk cId="2652709334" sldId="299"/>
        </pc:sldMkLst>
      </pc:sldChg>
      <pc:sldChg chg="modSp del mod">
        <pc:chgData name="Monika Waskiewicz" userId="ef1a9810-1a09-49ff-a324-8eb8c0f3d97d" providerId="ADAL" clId="{55F73E59-7FBE-4BE3-BB76-28876EBE4BE7}" dt="2023-05-16T15:35:01.687" v="9639" actId="2696"/>
        <pc:sldMkLst>
          <pc:docMk/>
          <pc:sldMk cId="2028759619" sldId="300"/>
        </pc:sldMkLst>
        <pc:spChg chg="mod">
          <ac:chgData name="Monika Waskiewicz" userId="ef1a9810-1a09-49ff-a324-8eb8c0f3d97d" providerId="ADAL" clId="{55F73E59-7FBE-4BE3-BB76-28876EBE4BE7}" dt="2023-05-12T10:15:25.365" v="86" actId="20577"/>
          <ac:spMkLst>
            <pc:docMk/>
            <pc:sldMk cId="2028759619" sldId="300"/>
            <ac:spMk id="2" creationId="{396CE494-8942-0BA7-F43D-069DBFD92163}"/>
          </ac:spMkLst>
        </pc:spChg>
      </pc:sldChg>
      <pc:sldChg chg="del">
        <pc:chgData name="Monika Waskiewicz" userId="ef1a9810-1a09-49ff-a324-8eb8c0f3d97d" providerId="ADAL" clId="{55F73E59-7FBE-4BE3-BB76-28876EBE4BE7}" dt="2023-05-16T15:35:05.695" v="9640" actId="2696"/>
        <pc:sldMkLst>
          <pc:docMk/>
          <pc:sldMk cId="3633294274" sldId="301"/>
        </pc:sldMkLst>
      </pc:sldChg>
      <pc:sldChg chg="del">
        <pc:chgData name="Monika Waskiewicz" userId="ef1a9810-1a09-49ff-a324-8eb8c0f3d97d" providerId="ADAL" clId="{55F73E59-7FBE-4BE3-BB76-28876EBE4BE7}" dt="2023-05-16T15:35:10.383" v="9642" actId="2696"/>
        <pc:sldMkLst>
          <pc:docMk/>
          <pc:sldMk cId="480253286" sldId="304"/>
        </pc:sldMkLst>
      </pc:sldChg>
      <pc:sldChg chg="del">
        <pc:chgData name="Monika Waskiewicz" userId="ef1a9810-1a09-49ff-a324-8eb8c0f3d97d" providerId="ADAL" clId="{55F73E59-7FBE-4BE3-BB76-28876EBE4BE7}" dt="2023-05-16T15:35:08.079" v="9641" actId="2696"/>
        <pc:sldMkLst>
          <pc:docMk/>
          <pc:sldMk cId="959287518" sldId="305"/>
        </pc:sldMkLst>
      </pc:sldChg>
      <pc:sldChg chg="del ord">
        <pc:chgData name="Monika Waskiewicz" userId="ef1a9810-1a09-49ff-a324-8eb8c0f3d97d" providerId="ADAL" clId="{55F73E59-7FBE-4BE3-BB76-28876EBE4BE7}" dt="2023-05-16T07:52:09.427" v="2973" actId="2696"/>
        <pc:sldMkLst>
          <pc:docMk/>
          <pc:sldMk cId="2667685817" sldId="306"/>
        </pc:sldMkLst>
      </pc:sldChg>
      <pc:sldChg chg="addSp delSp modSp del mod ord">
        <pc:chgData name="Monika Waskiewicz" userId="ef1a9810-1a09-49ff-a324-8eb8c0f3d97d" providerId="ADAL" clId="{55F73E59-7FBE-4BE3-BB76-28876EBE4BE7}" dt="2023-05-17T07:01:57.018" v="10524" actId="2696"/>
        <pc:sldMkLst>
          <pc:docMk/>
          <pc:sldMk cId="1033124026" sldId="308"/>
        </pc:sldMkLst>
        <pc:spChg chg="mod">
          <ac:chgData name="Monika Waskiewicz" userId="ef1a9810-1a09-49ff-a324-8eb8c0f3d97d" providerId="ADAL" clId="{55F73E59-7FBE-4BE3-BB76-28876EBE4BE7}" dt="2023-05-12T13:39:11.292" v="1414" actId="27636"/>
          <ac:spMkLst>
            <pc:docMk/>
            <pc:sldMk cId="1033124026" sldId="308"/>
            <ac:spMk id="13" creationId="{FE96333D-9F92-C171-43F0-89EAEE03DFBE}"/>
          </ac:spMkLst>
        </pc:spChg>
        <pc:graphicFrameChg chg="add del mod modGraphic">
          <ac:chgData name="Monika Waskiewicz" userId="ef1a9810-1a09-49ff-a324-8eb8c0f3d97d" providerId="ADAL" clId="{55F73E59-7FBE-4BE3-BB76-28876EBE4BE7}" dt="2023-05-17T06:54:31.828" v="10468" actId="14100"/>
          <ac:graphicFrameMkLst>
            <pc:docMk/>
            <pc:sldMk cId="1033124026" sldId="308"/>
            <ac:graphicFrameMk id="3" creationId="{AFEEE240-F18C-1052-D4FD-67FB56245F18}"/>
          </ac:graphicFrameMkLst>
        </pc:graphicFrameChg>
        <pc:picChg chg="mod">
          <ac:chgData name="Monika Waskiewicz" userId="ef1a9810-1a09-49ff-a324-8eb8c0f3d97d" providerId="ADAL" clId="{55F73E59-7FBE-4BE3-BB76-28876EBE4BE7}" dt="2023-05-12T13:52:28.808" v="1570" actId="1076"/>
          <ac:picMkLst>
            <pc:docMk/>
            <pc:sldMk cId="1033124026" sldId="308"/>
            <ac:picMk id="5" creationId="{435826FC-F5FA-420C-46CD-6BBC3D6669B4}"/>
          </ac:picMkLst>
        </pc:picChg>
      </pc:sldChg>
      <pc:sldChg chg="del">
        <pc:chgData name="Monika Waskiewicz" userId="ef1a9810-1a09-49ff-a324-8eb8c0f3d97d" providerId="ADAL" clId="{55F73E59-7FBE-4BE3-BB76-28876EBE4BE7}" dt="2023-05-16T07:53:02.115" v="2975" actId="2696"/>
        <pc:sldMkLst>
          <pc:docMk/>
          <pc:sldMk cId="1621204926" sldId="314"/>
        </pc:sldMkLst>
      </pc:sldChg>
      <pc:sldChg chg="del">
        <pc:chgData name="Monika Waskiewicz" userId="ef1a9810-1a09-49ff-a324-8eb8c0f3d97d" providerId="ADAL" clId="{55F73E59-7FBE-4BE3-BB76-28876EBE4BE7}" dt="2023-05-16T15:35:12.587" v="9643" actId="2696"/>
        <pc:sldMkLst>
          <pc:docMk/>
          <pc:sldMk cId="3582931337" sldId="316"/>
        </pc:sldMkLst>
      </pc:sldChg>
      <pc:sldChg chg="del">
        <pc:chgData name="Monika Waskiewicz" userId="ef1a9810-1a09-49ff-a324-8eb8c0f3d97d" providerId="ADAL" clId="{55F73E59-7FBE-4BE3-BB76-28876EBE4BE7}" dt="2023-05-16T15:35:16.910" v="9645" actId="2696"/>
        <pc:sldMkLst>
          <pc:docMk/>
          <pc:sldMk cId="2745048215" sldId="317"/>
        </pc:sldMkLst>
      </pc:sldChg>
      <pc:sldChg chg="modSp del mod">
        <pc:chgData name="Monika Waskiewicz" userId="ef1a9810-1a09-49ff-a324-8eb8c0f3d97d" providerId="ADAL" clId="{55F73E59-7FBE-4BE3-BB76-28876EBE4BE7}" dt="2023-05-16T15:35:14.844" v="9644" actId="2696"/>
        <pc:sldMkLst>
          <pc:docMk/>
          <pc:sldMk cId="3669606908" sldId="318"/>
        </pc:sldMkLst>
        <pc:spChg chg="mod">
          <ac:chgData name="Monika Waskiewicz" userId="ef1a9810-1a09-49ff-a324-8eb8c0f3d97d" providerId="ADAL" clId="{55F73E59-7FBE-4BE3-BB76-28876EBE4BE7}" dt="2023-05-12T10:14:32.568" v="85" actId="27636"/>
          <ac:spMkLst>
            <pc:docMk/>
            <pc:sldMk cId="3669606908" sldId="318"/>
            <ac:spMk id="13" creationId="{FE96333D-9F92-C171-43F0-89EAEE03DFBE}"/>
          </ac:spMkLst>
        </pc:spChg>
      </pc:sldChg>
      <pc:sldChg chg="del">
        <pc:chgData name="Monika Waskiewicz" userId="ef1a9810-1a09-49ff-a324-8eb8c0f3d97d" providerId="ADAL" clId="{55F73E59-7FBE-4BE3-BB76-28876EBE4BE7}" dt="2023-05-16T15:34:56.911" v="9637" actId="2696"/>
        <pc:sldMkLst>
          <pc:docMk/>
          <pc:sldMk cId="1607415106" sldId="319"/>
        </pc:sldMkLst>
      </pc:sldChg>
      <pc:sldChg chg="del">
        <pc:chgData name="Monika Waskiewicz" userId="ef1a9810-1a09-49ff-a324-8eb8c0f3d97d" providerId="ADAL" clId="{55F73E59-7FBE-4BE3-BB76-28876EBE4BE7}" dt="2023-05-16T07:45:12.573" v="2904" actId="2696"/>
        <pc:sldMkLst>
          <pc:docMk/>
          <pc:sldMk cId="391295163" sldId="320"/>
        </pc:sldMkLst>
      </pc:sldChg>
      <pc:sldChg chg="del">
        <pc:chgData name="Monika Waskiewicz" userId="ef1a9810-1a09-49ff-a324-8eb8c0f3d97d" providerId="ADAL" clId="{55F73E59-7FBE-4BE3-BB76-28876EBE4BE7}" dt="2023-05-16T07:45:24.209" v="2905" actId="2696"/>
        <pc:sldMkLst>
          <pc:docMk/>
          <pc:sldMk cId="975133150" sldId="321"/>
        </pc:sldMkLst>
      </pc:sldChg>
      <pc:sldChg chg="del">
        <pc:chgData name="Monika Waskiewicz" userId="ef1a9810-1a09-49ff-a324-8eb8c0f3d97d" providerId="ADAL" clId="{55F73E59-7FBE-4BE3-BB76-28876EBE4BE7}" dt="2023-05-16T07:45:30.815" v="2906" actId="2696"/>
        <pc:sldMkLst>
          <pc:docMk/>
          <pc:sldMk cId="1434449636" sldId="322"/>
        </pc:sldMkLst>
      </pc:sldChg>
      <pc:sldChg chg="del">
        <pc:chgData name="Monika Waskiewicz" userId="ef1a9810-1a09-49ff-a324-8eb8c0f3d97d" providerId="ADAL" clId="{55F73E59-7FBE-4BE3-BB76-28876EBE4BE7}" dt="2023-05-16T07:45:35.937" v="2907" actId="2696"/>
        <pc:sldMkLst>
          <pc:docMk/>
          <pc:sldMk cId="1313602964" sldId="323"/>
        </pc:sldMkLst>
      </pc:sldChg>
      <pc:sldChg chg="del">
        <pc:chgData name="Monika Waskiewicz" userId="ef1a9810-1a09-49ff-a324-8eb8c0f3d97d" providerId="ADAL" clId="{55F73E59-7FBE-4BE3-BB76-28876EBE4BE7}" dt="2023-05-16T07:45:56.937" v="2908" actId="2696"/>
        <pc:sldMkLst>
          <pc:docMk/>
          <pc:sldMk cId="1886825341" sldId="324"/>
        </pc:sldMkLst>
      </pc:sldChg>
      <pc:sldChg chg="addSp delSp modSp mod ord">
        <pc:chgData name="Monika Waskiewicz" userId="ef1a9810-1a09-49ff-a324-8eb8c0f3d97d" providerId="ADAL" clId="{55F73E59-7FBE-4BE3-BB76-28876EBE4BE7}" dt="2023-05-16T11:41:37.857" v="7189" actId="20577"/>
        <pc:sldMkLst>
          <pc:docMk/>
          <pc:sldMk cId="864922499" sldId="325"/>
        </pc:sldMkLst>
        <pc:spChg chg="add del mod">
          <ac:chgData name="Monika Waskiewicz" userId="ef1a9810-1a09-49ff-a324-8eb8c0f3d97d" providerId="ADAL" clId="{55F73E59-7FBE-4BE3-BB76-28876EBE4BE7}" dt="2023-05-16T07:58:27.909" v="2989" actId="21"/>
          <ac:spMkLst>
            <pc:docMk/>
            <pc:sldMk cId="864922499" sldId="325"/>
            <ac:spMk id="2" creationId="{29225CB7-2662-98B5-02E5-3303F4D4BA50}"/>
          </ac:spMkLst>
        </pc:spChg>
        <pc:spChg chg="add del mod">
          <ac:chgData name="Monika Waskiewicz" userId="ef1a9810-1a09-49ff-a324-8eb8c0f3d97d" providerId="ADAL" clId="{55F73E59-7FBE-4BE3-BB76-28876EBE4BE7}" dt="2023-05-16T08:00:09.084" v="3000" actId="21"/>
          <ac:spMkLst>
            <pc:docMk/>
            <pc:sldMk cId="864922499" sldId="325"/>
            <ac:spMk id="4" creationId="{FA0E925D-E2A0-122B-ABAC-DB3843B4F469}"/>
          </ac:spMkLst>
        </pc:spChg>
        <pc:spChg chg="mod">
          <ac:chgData name="Monika Waskiewicz" userId="ef1a9810-1a09-49ff-a324-8eb8c0f3d97d" providerId="ADAL" clId="{55F73E59-7FBE-4BE3-BB76-28876EBE4BE7}" dt="2023-05-16T08:39:16.830" v="3604" actId="1076"/>
          <ac:spMkLst>
            <pc:docMk/>
            <pc:sldMk cId="864922499" sldId="325"/>
            <ac:spMk id="13" creationId="{FE96333D-9F92-C171-43F0-89EAEE03DFBE}"/>
          </ac:spMkLst>
        </pc:spChg>
        <pc:graphicFrameChg chg="mod">
          <ac:chgData name="Monika Waskiewicz" userId="ef1a9810-1a09-49ff-a324-8eb8c0f3d97d" providerId="ADAL" clId="{55F73E59-7FBE-4BE3-BB76-28876EBE4BE7}" dt="2023-05-16T11:41:37.857" v="7189" actId="20577"/>
          <ac:graphicFrameMkLst>
            <pc:docMk/>
            <pc:sldMk cId="864922499" sldId="325"/>
            <ac:graphicFrameMk id="3" creationId="{F7404DC3-8C6F-2BC0-1A5D-5503A48D3DD3}"/>
          </ac:graphicFrameMkLst>
        </pc:graphicFrameChg>
      </pc:sldChg>
      <pc:sldChg chg="modSp mod ord">
        <pc:chgData name="Monika Waskiewicz" userId="ef1a9810-1a09-49ff-a324-8eb8c0f3d97d" providerId="ADAL" clId="{55F73E59-7FBE-4BE3-BB76-28876EBE4BE7}" dt="2023-05-16T15:36:55.564" v="9653" actId="20577"/>
        <pc:sldMkLst>
          <pc:docMk/>
          <pc:sldMk cId="3329308772" sldId="326"/>
        </pc:sldMkLst>
        <pc:spChg chg="mod">
          <ac:chgData name="Monika Waskiewicz" userId="ef1a9810-1a09-49ff-a324-8eb8c0f3d97d" providerId="ADAL" clId="{55F73E59-7FBE-4BE3-BB76-28876EBE4BE7}" dt="2023-05-16T08:39:11.332" v="3603" actId="1076"/>
          <ac:spMkLst>
            <pc:docMk/>
            <pc:sldMk cId="3329308772" sldId="326"/>
            <ac:spMk id="13" creationId="{FE96333D-9F92-C171-43F0-89EAEE03DFBE}"/>
          </ac:spMkLst>
        </pc:spChg>
        <pc:graphicFrameChg chg="mod">
          <ac:chgData name="Monika Waskiewicz" userId="ef1a9810-1a09-49ff-a324-8eb8c0f3d97d" providerId="ADAL" clId="{55F73E59-7FBE-4BE3-BB76-28876EBE4BE7}" dt="2023-05-16T15:36:55.564" v="9653" actId="20577"/>
          <ac:graphicFrameMkLst>
            <pc:docMk/>
            <pc:sldMk cId="3329308772" sldId="326"/>
            <ac:graphicFrameMk id="3" creationId="{44FCEAAB-A092-516E-90FC-7EB0A09A044A}"/>
          </ac:graphicFrameMkLst>
        </pc:graphicFrameChg>
      </pc:sldChg>
      <pc:sldChg chg="addSp delSp modSp mod ord">
        <pc:chgData name="Monika Waskiewicz" userId="ef1a9810-1a09-49ff-a324-8eb8c0f3d97d" providerId="ADAL" clId="{55F73E59-7FBE-4BE3-BB76-28876EBE4BE7}" dt="2023-05-16T08:38:24.142" v="3600" actId="1076"/>
        <pc:sldMkLst>
          <pc:docMk/>
          <pc:sldMk cId="789630942" sldId="327"/>
        </pc:sldMkLst>
        <pc:spChg chg="add del mod">
          <ac:chgData name="Monika Waskiewicz" userId="ef1a9810-1a09-49ff-a324-8eb8c0f3d97d" providerId="ADAL" clId="{55F73E59-7FBE-4BE3-BB76-28876EBE4BE7}" dt="2023-05-12T13:57:05.605" v="1610" actId="21"/>
          <ac:spMkLst>
            <pc:docMk/>
            <pc:sldMk cId="789630942" sldId="327"/>
            <ac:spMk id="2" creationId="{D9D49A20-5248-C073-B088-C6048D552DC6}"/>
          </ac:spMkLst>
        </pc:spChg>
        <pc:spChg chg="add mod">
          <ac:chgData name="Monika Waskiewicz" userId="ef1a9810-1a09-49ff-a324-8eb8c0f3d97d" providerId="ADAL" clId="{55F73E59-7FBE-4BE3-BB76-28876EBE4BE7}" dt="2023-05-16T07:51:39.080" v="2972" actId="948"/>
          <ac:spMkLst>
            <pc:docMk/>
            <pc:sldMk cId="789630942" sldId="327"/>
            <ac:spMk id="6" creationId="{0F14A649-7B8C-56BC-09B2-823B2CB92A2B}"/>
          </ac:spMkLst>
        </pc:spChg>
        <pc:spChg chg="add mod">
          <ac:chgData name="Monika Waskiewicz" userId="ef1a9810-1a09-49ff-a324-8eb8c0f3d97d" providerId="ADAL" clId="{55F73E59-7FBE-4BE3-BB76-28876EBE4BE7}" dt="2023-05-16T08:38:24.142" v="3600" actId="1076"/>
          <ac:spMkLst>
            <pc:docMk/>
            <pc:sldMk cId="789630942" sldId="327"/>
            <ac:spMk id="7" creationId="{8B8BD0AA-A097-C015-7CE2-594998AB41D1}"/>
          </ac:spMkLst>
        </pc:spChg>
        <pc:graphicFrameChg chg="add mod modGraphic">
          <ac:chgData name="Monika Waskiewicz" userId="ef1a9810-1a09-49ff-a324-8eb8c0f3d97d" providerId="ADAL" clId="{55F73E59-7FBE-4BE3-BB76-28876EBE4BE7}" dt="2023-05-16T08:08:14.068" v="3056" actId="20577"/>
          <ac:graphicFrameMkLst>
            <pc:docMk/>
            <pc:sldMk cId="789630942" sldId="327"/>
            <ac:graphicFrameMk id="5" creationId="{3295DA0D-A74E-339F-0E0C-234A5A9EB465}"/>
          </ac:graphicFrameMkLst>
        </pc:graphicFrameChg>
        <pc:picChg chg="add del">
          <ac:chgData name="Monika Waskiewicz" userId="ef1a9810-1a09-49ff-a324-8eb8c0f3d97d" providerId="ADAL" clId="{55F73E59-7FBE-4BE3-BB76-28876EBE4BE7}" dt="2023-05-12T13:12:29.044" v="784" actId="478"/>
          <ac:picMkLst>
            <pc:docMk/>
            <pc:sldMk cId="789630942" sldId="327"/>
            <ac:picMk id="4" creationId="{5D959273-4C7D-6687-9A74-8B8915751881}"/>
          </ac:picMkLst>
        </pc:picChg>
        <pc:picChg chg="del">
          <ac:chgData name="Monika Waskiewicz" userId="ef1a9810-1a09-49ff-a324-8eb8c0f3d97d" providerId="ADAL" clId="{55F73E59-7FBE-4BE3-BB76-28876EBE4BE7}" dt="2023-05-12T10:14:07.458" v="80" actId="478"/>
          <ac:picMkLst>
            <pc:docMk/>
            <pc:sldMk cId="789630942" sldId="327"/>
            <ac:picMk id="5" creationId="{D752AC20-48CD-A84A-5800-886FE460B9DA}"/>
          </ac:picMkLst>
        </pc:picChg>
        <pc:picChg chg="del">
          <ac:chgData name="Monika Waskiewicz" userId="ef1a9810-1a09-49ff-a324-8eb8c0f3d97d" providerId="ADAL" clId="{55F73E59-7FBE-4BE3-BB76-28876EBE4BE7}" dt="2023-05-12T10:14:08.663" v="81" actId="478"/>
          <ac:picMkLst>
            <pc:docMk/>
            <pc:sldMk cId="789630942" sldId="327"/>
            <ac:picMk id="7" creationId="{95A73DDF-FD27-F1D7-F3F7-F8580535F896}"/>
          </ac:picMkLst>
        </pc:picChg>
      </pc:sldChg>
      <pc:sldChg chg="new del">
        <pc:chgData name="Monika Waskiewicz" userId="ef1a9810-1a09-49ff-a324-8eb8c0f3d97d" providerId="ADAL" clId="{55F73E59-7FBE-4BE3-BB76-28876EBE4BE7}" dt="2023-05-12T13:54:29.811" v="1593" actId="680"/>
        <pc:sldMkLst>
          <pc:docMk/>
          <pc:sldMk cId="155270550" sldId="328"/>
        </pc:sldMkLst>
      </pc:sldChg>
      <pc:sldChg chg="modSp add mod">
        <pc:chgData name="Monika Waskiewicz" userId="ef1a9810-1a09-49ff-a324-8eb8c0f3d97d" providerId="ADAL" clId="{55F73E59-7FBE-4BE3-BB76-28876EBE4BE7}" dt="2023-05-16T11:39:59.473" v="7146" actId="1076"/>
        <pc:sldMkLst>
          <pc:docMk/>
          <pc:sldMk cId="3247190955" sldId="328"/>
        </pc:sldMkLst>
        <pc:spChg chg="mod">
          <ac:chgData name="Monika Waskiewicz" userId="ef1a9810-1a09-49ff-a324-8eb8c0f3d97d" providerId="ADAL" clId="{55F73E59-7FBE-4BE3-BB76-28876EBE4BE7}" dt="2023-05-16T11:39:59.473" v="7146" actId="1076"/>
          <ac:spMkLst>
            <pc:docMk/>
            <pc:sldMk cId="3247190955" sldId="328"/>
            <ac:spMk id="2" creationId="{54B656D2-3B6C-6949-7254-D378396CA1EC}"/>
          </ac:spMkLst>
        </pc:spChg>
        <pc:spChg chg="mod">
          <ac:chgData name="Monika Waskiewicz" userId="ef1a9810-1a09-49ff-a324-8eb8c0f3d97d" providerId="ADAL" clId="{55F73E59-7FBE-4BE3-BB76-28876EBE4BE7}" dt="2023-05-16T11:39:56.017" v="7145" actId="1076"/>
          <ac:spMkLst>
            <pc:docMk/>
            <pc:sldMk cId="3247190955" sldId="328"/>
            <ac:spMk id="3" creationId="{DDED05F3-40A4-7FDE-B2D7-8F275DB442E2}"/>
          </ac:spMkLst>
        </pc:spChg>
      </pc:sldChg>
      <pc:sldChg chg="new add del">
        <pc:chgData name="Monika Waskiewicz" userId="ef1a9810-1a09-49ff-a324-8eb8c0f3d97d" providerId="ADAL" clId="{55F73E59-7FBE-4BE3-BB76-28876EBE4BE7}" dt="2023-05-12T13:54:26.167" v="1591" actId="680"/>
        <pc:sldMkLst>
          <pc:docMk/>
          <pc:sldMk cId="3518266464" sldId="328"/>
        </pc:sldMkLst>
      </pc:sldChg>
      <pc:sldChg chg="add del">
        <pc:chgData name="Monika Waskiewicz" userId="ef1a9810-1a09-49ff-a324-8eb8c0f3d97d" providerId="ADAL" clId="{55F73E59-7FBE-4BE3-BB76-28876EBE4BE7}" dt="2023-05-16T15:34:52.087" v="9636" actId="2696"/>
        <pc:sldMkLst>
          <pc:docMk/>
          <pc:sldMk cId="3458698850" sldId="329"/>
        </pc:sldMkLst>
      </pc:sldChg>
      <pc:sldChg chg="modSp add mod ord">
        <pc:chgData name="Monika Waskiewicz" userId="ef1a9810-1a09-49ff-a324-8eb8c0f3d97d" providerId="ADAL" clId="{55F73E59-7FBE-4BE3-BB76-28876EBE4BE7}" dt="2023-05-16T11:38:13.927" v="7121" actId="20577"/>
        <pc:sldMkLst>
          <pc:docMk/>
          <pc:sldMk cId="622133054" sldId="330"/>
        </pc:sldMkLst>
        <pc:spChg chg="mod">
          <ac:chgData name="Monika Waskiewicz" userId="ef1a9810-1a09-49ff-a324-8eb8c0f3d97d" providerId="ADAL" clId="{55F73E59-7FBE-4BE3-BB76-28876EBE4BE7}" dt="2023-05-16T11:38:13.927" v="7121" actId="20577"/>
          <ac:spMkLst>
            <pc:docMk/>
            <pc:sldMk cId="622133054" sldId="330"/>
            <ac:spMk id="2" creationId="{396CE494-8942-0BA7-F43D-069DBFD92163}"/>
          </ac:spMkLst>
        </pc:spChg>
        <pc:spChg chg="mod">
          <ac:chgData name="Monika Waskiewicz" userId="ef1a9810-1a09-49ff-a324-8eb8c0f3d97d" providerId="ADAL" clId="{55F73E59-7FBE-4BE3-BB76-28876EBE4BE7}" dt="2023-05-16T10:46:31.849" v="5610" actId="1076"/>
          <ac:spMkLst>
            <pc:docMk/>
            <pc:sldMk cId="622133054" sldId="330"/>
            <ac:spMk id="13" creationId="{FE96333D-9F92-C171-43F0-89EAEE03DFBE}"/>
          </ac:spMkLst>
        </pc:spChg>
      </pc:sldChg>
      <pc:sldChg chg="new del">
        <pc:chgData name="Monika Waskiewicz" userId="ef1a9810-1a09-49ff-a324-8eb8c0f3d97d" providerId="ADAL" clId="{55F73E59-7FBE-4BE3-BB76-28876EBE4BE7}" dt="2023-05-16T08:36:09.350" v="3588" actId="680"/>
        <pc:sldMkLst>
          <pc:docMk/>
          <pc:sldMk cId="3176039454" sldId="330"/>
        </pc:sldMkLst>
      </pc:sldChg>
      <pc:sldChg chg="modSp add mod">
        <pc:chgData name="Monika Waskiewicz" userId="ef1a9810-1a09-49ff-a324-8eb8c0f3d97d" providerId="ADAL" clId="{55F73E59-7FBE-4BE3-BB76-28876EBE4BE7}" dt="2023-05-16T11:56:14.090" v="7505" actId="27636"/>
        <pc:sldMkLst>
          <pc:docMk/>
          <pc:sldMk cId="1460838122" sldId="331"/>
        </pc:sldMkLst>
        <pc:spChg chg="mod">
          <ac:chgData name="Monika Waskiewicz" userId="ef1a9810-1a09-49ff-a324-8eb8c0f3d97d" providerId="ADAL" clId="{55F73E59-7FBE-4BE3-BB76-28876EBE4BE7}" dt="2023-05-16T11:53:27.494" v="7451" actId="20577"/>
          <ac:spMkLst>
            <pc:docMk/>
            <pc:sldMk cId="1460838122" sldId="331"/>
            <ac:spMk id="2" creationId="{396CE494-8942-0BA7-F43D-069DBFD92163}"/>
          </ac:spMkLst>
        </pc:spChg>
        <pc:spChg chg="mod">
          <ac:chgData name="Monika Waskiewicz" userId="ef1a9810-1a09-49ff-a324-8eb8c0f3d97d" providerId="ADAL" clId="{55F73E59-7FBE-4BE3-BB76-28876EBE4BE7}" dt="2023-05-16T11:56:14.090" v="7505" actId="27636"/>
          <ac:spMkLst>
            <pc:docMk/>
            <pc:sldMk cId="1460838122" sldId="331"/>
            <ac:spMk id="13" creationId="{FE96333D-9F92-C171-43F0-89EAEE03DFBE}"/>
          </ac:spMkLst>
        </pc:spChg>
      </pc:sldChg>
      <pc:sldChg chg="modSp add mod ord">
        <pc:chgData name="Monika Waskiewicz" userId="ef1a9810-1a09-49ff-a324-8eb8c0f3d97d" providerId="ADAL" clId="{55F73E59-7FBE-4BE3-BB76-28876EBE4BE7}" dt="2023-05-16T10:46:38.966" v="5611" actId="1076"/>
        <pc:sldMkLst>
          <pc:docMk/>
          <pc:sldMk cId="1488434983" sldId="332"/>
        </pc:sldMkLst>
        <pc:spChg chg="mod">
          <ac:chgData name="Monika Waskiewicz" userId="ef1a9810-1a09-49ff-a324-8eb8c0f3d97d" providerId="ADAL" clId="{55F73E59-7FBE-4BE3-BB76-28876EBE4BE7}" dt="2023-05-16T10:46:13.346" v="5609" actId="20577"/>
          <ac:spMkLst>
            <pc:docMk/>
            <pc:sldMk cId="1488434983" sldId="332"/>
            <ac:spMk id="2" creationId="{396CE494-8942-0BA7-F43D-069DBFD92163}"/>
          </ac:spMkLst>
        </pc:spChg>
        <pc:spChg chg="mod">
          <ac:chgData name="Monika Waskiewicz" userId="ef1a9810-1a09-49ff-a324-8eb8c0f3d97d" providerId="ADAL" clId="{55F73E59-7FBE-4BE3-BB76-28876EBE4BE7}" dt="2023-05-16T10:46:38.966" v="5611" actId="1076"/>
          <ac:spMkLst>
            <pc:docMk/>
            <pc:sldMk cId="1488434983" sldId="332"/>
            <ac:spMk id="13" creationId="{FE96333D-9F92-C171-43F0-89EAEE03DFBE}"/>
          </ac:spMkLst>
        </pc:spChg>
      </pc:sldChg>
      <pc:sldChg chg="addSp delSp modSp add mod">
        <pc:chgData name="Monika Waskiewicz" userId="ef1a9810-1a09-49ff-a324-8eb8c0f3d97d" providerId="ADAL" clId="{55F73E59-7FBE-4BE3-BB76-28876EBE4BE7}" dt="2023-05-16T11:02:21.840" v="5671" actId="20577"/>
        <pc:sldMkLst>
          <pc:docMk/>
          <pc:sldMk cId="293507011" sldId="333"/>
        </pc:sldMkLst>
        <pc:spChg chg="mod">
          <ac:chgData name="Monika Waskiewicz" userId="ef1a9810-1a09-49ff-a324-8eb8c0f3d97d" providerId="ADAL" clId="{55F73E59-7FBE-4BE3-BB76-28876EBE4BE7}" dt="2023-05-16T11:02:21.840" v="5671" actId="20577"/>
          <ac:spMkLst>
            <pc:docMk/>
            <pc:sldMk cId="293507011" sldId="333"/>
            <ac:spMk id="2" creationId="{396CE494-8942-0BA7-F43D-069DBFD92163}"/>
          </ac:spMkLst>
        </pc:spChg>
        <pc:spChg chg="add del mod">
          <ac:chgData name="Monika Waskiewicz" userId="ef1a9810-1a09-49ff-a324-8eb8c0f3d97d" providerId="ADAL" clId="{55F73E59-7FBE-4BE3-BB76-28876EBE4BE7}" dt="2023-05-16T09:01:26.427" v="4235" actId="21"/>
          <ac:spMkLst>
            <pc:docMk/>
            <pc:sldMk cId="293507011" sldId="333"/>
            <ac:spMk id="4" creationId="{16F8D39E-47A8-081A-46E2-9FED98185E30}"/>
          </ac:spMkLst>
        </pc:spChg>
        <pc:spChg chg="add del">
          <ac:chgData name="Monika Waskiewicz" userId="ef1a9810-1a09-49ff-a324-8eb8c0f3d97d" providerId="ADAL" clId="{55F73E59-7FBE-4BE3-BB76-28876EBE4BE7}" dt="2023-05-16T09:01:26.427" v="4235" actId="21"/>
          <ac:spMkLst>
            <pc:docMk/>
            <pc:sldMk cId="293507011" sldId="333"/>
            <ac:spMk id="10" creationId="{34072F18-E7A2-EA8D-4135-E34365487871}"/>
          </ac:spMkLst>
        </pc:spChg>
        <pc:spChg chg="mod">
          <ac:chgData name="Monika Waskiewicz" userId="ef1a9810-1a09-49ff-a324-8eb8c0f3d97d" providerId="ADAL" clId="{55F73E59-7FBE-4BE3-BB76-28876EBE4BE7}" dt="2023-05-16T09:58:12.476" v="4359" actId="14100"/>
          <ac:spMkLst>
            <pc:docMk/>
            <pc:sldMk cId="293507011" sldId="333"/>
            <ac:spMk id="13" creationId="{FE96333D-9F92-C171-43F0-89EAEE03DFBE}"/>
          </ac:spMkLst>
        </pc:spChg>
      </pc:sldChg>
      <pc:sldChg chg="modSp add mod">
        <pc:chgData name="Monika Waskiewicz" userId="ef1a9810-1a09-49ff-a324-8eb8c0f3d97d" providerId="ADAL" clId="{55F73E59-7FBE-4BE3-BB76-28876EBE4BE7}" dt="2023-05-16T11:17:05.280" v="6234" actId="27636"/>
        <pc:sldMkLst>
          <pc:docMk/>
          <pc:sldMk cId="4034346409" sldId="334"/>
        </pc:sldMkLst>
        <pc:spChg chg="mod">
          <ac:chgData name="Monika Waskiewicz" userId="ef1a9810-1a09-49ff-a324-8eb8c0f3d97d" providerId="ADAL" clId="{55F73E59-7FBE-4BE3-BB76-28876EBE4BE7}" dt="2023-05-16T11:17:05.280" v="6234" actId="27636"/>
          <ac:spMkLst>
            <pc:docMk/>
            <pc:sldMk cId="4034346409" sldId="334"/>
            <ac:spMk id="2" creationId="{396CE494-8942-0BA7-F43D-069DBFD92163}"/>
          </ac:spMkLst>
        </pc:spChg>
      </pc:sldChg>
      <pc:sldChg chg="modSp add mod">
        <pc:chgData name="Monika Waskiewicz" userId="ef1a9810-1a09-49ff-a324-8eb8c0f3d97d" providerId="ADAL" clId="{55F73E59-7FBE-4BE3-BB76-28876EBE4BE7}" dt="2023-05-16T14:20:03.503" v="9092" actId="20577"/>
        <pc:sldMkLst>
          <pc:docMk/>
          <pc:sldMk cId="2758590265" sldId="335"/>
        </pc:sldMkLst>
        <pc:spChg chg="mod">
          <ac:chgData name="Monika Waskiewicz" userId="ef1a9810-1a09-49ff-a324-8eb8c0f3d97d" providerId="ADAL" clId="{55F73E59-7FBE-4BE3-BB76-28876EBE4BE7}" dt="2023-05-16T14:18:19.754" v="8981" actId="20577"/>
          <ac:spMkLst>
            <pc:docMk/>
            <pc:sldMk cId="2758590265" sldId="335"/>
            <ac:spMk id="2" creationId="{396CE494-8942-0BA7-F43D-069DBFD92163}"/>
          </ac:spMkLst>
        </pc:spChg>
        <pc:spChg chg="mod">
          <ac:chgData name="Monika Waskiewicz" userId="ef1a9810-1a09-49ff-a324-8eb8c0f3d97d" providerId="ADAL" clId="{55F73E59-7FBE-4BE3-BB76-28876EBE4BE7}" dt="2023-05-16T14:20:03.503" v="9092" actId="20577"/>
          <ac:spMkLst>
            <pc:docMk/>
            <pc:sldMk cId="2758590265" sldId="335"/>
            <ac:spMk id="13" creationId="{FE96333D-9F92-C171-43F0-89EAEE03DFBE}"/>
          </ac:spMkLst>
        </pc:spChg>
      </pc:sldChg>
      <pc:sldChg chg="new del">
        <pc:chgData name="Monika Waskiewicz" userId="ef1a9810-1a09-49ff-a324-8eb8c0f3d97d" providerId="ADAL" clId="{55F73E59-7FBE-4BE3-BB76-28876EBE4BE7}" dt="2023-05-16T11:34:01.320" v="6826" actId="680"/>
        <pc:sldMkLst>
          <pc:docMk/>
          <pc:sldMk cId="4059318622" sldId="335"/>
        </pc:sldMkLst>
      </pc:sldChg>
      <pc:sldChg chg="modSp add del mod">
        <pc:chgData name="Monika Waskiewicz" userId="ef1a9810-1a09-49ff-a324-8eb8c0f3d97d" providerId="ADAL" clId="{55F73E59-7FBE-4BE3-BB76-28876EBE4BE7}" dt="2023-05-17T07:11:13.740" v="10538" actId="2696"/>
        <pc:sldMkLst>
          <pc:docMk/>
          <pc:sldMk cId="2361759847" sldId="336"/>
        </pc:sldMkLst>
        <pc:spChg chg="mod">
          <ac:chgData name="Monika Waskiewicz" userId="ef1a9810-1a09-49ff-a324-8eb8c0f3d97d" providerId="ADAL" clId="{55F73E59-7FBE-4BE3-BB76-28876EBE4BE7}" dt="2023-05-17T07:04:54.805" v="10526" actId="27636"/>
          <ac:spMkLst>
            <pc:docMk/>
            <pc:sldMk cId="2361759847" sldId="336"/>
            <ac:spMk id="2" creationId="{396CE494-8942-0BA7-F43D-069DBFD92163}"/>
          </ac:spMkLst>
        </pc:spChg>
        <pc:spChg chg="mod">
          <ac:chgData name="Monika Waskiewicz" userId="ef1a9810-1a09-49ff-a324-8eb8c0f3d97d" providerId="ADAL" clId="{55F73E59-7FBE-4BE3-BB76-28876EBE4BE7}" dt="2023-05-17T07:05:04.455" v="10527" actId="1076"/>
          <ac:spMkLst>
            <pc:docMk/>
            <pc:sldMk cId="2361759847" sldId="336"/>
            <ac:spMk id="13" creationId="{FE96333D-9F92-C171-43F0-89EAEE03DFBE}"/>
          </ac:spMkLst>
        </pc:spChg>
      </pc:sldChg>
      <pc:sldChg chg="modSp add mod">
        <pc:chgData name="Monika Waskiewicz" userId="ef1a9810-1a09-49ff-a324-8eb8c0f3d97d" providerId="ADAL" clId="{55F73E59-7FBE-4BE3-BB76-28876EBE4BE7}" dt="2023-05-16T15:35:48.514" v="9648" actId="2711"/>
        <pc:sldMkLst>
          <pc:docMk/>
          <pc:sldMk cId="3342481700" sldId="337"/>
        </pc:sldMkLst>
        <pc:spChg chg="mod">
          <ac:chgData name="Monika Waskiewicz" userId="ef1a9810-1a09-49ff-a324-8eb8c0f3d97d" providerId="ADAL" clId="{55F73E59-7FBE-4BE3-BB76-28876EBE4BE7}" dt="2023-05-16T15:35:48.514" v="9648" actId="2711"/>
          <ac:spMkLst>
            <pc:docMk/>
            <pc:sldMk cId="3342481700" sldId="337"/>
            <ac:spMk id="2" creationId="{396CE494-8942-0BA7-F43D-069DBFD92163}"/>
          </ac:spMkLst>
        </pc:spChg>
        <pc:spChg chg="mod">
          <ac:chgData name="Monika Waskiewicz" userId="ef1a9810-1a09-49ff-a324-8eb8c0f3d97d" providerId="ADAL" clId="{55F73E59-7FBE-4BE3-BB76-28876EBE4BE7}" dt="2023-05-16T14:45:34.698" v="9277" actId="1076"/>
          <ac:spMkLst>
            <pc:docMk/>
            <pc:sldMk cId="3342481700" sldId="337"/>
            <ac:spMk id="13" creationId="{FE96333D-9F92-C171-43F0-89EAEE03DFBE}"/>
          </ac:spMkLst>
        </pc:spChg>
      </pc:sldChg>
      <pc:sldChg chg="modSp add mod ord">
        <pc:chgData name="Monika Waskiewicz" userId="ef1a9810-1a09-49ff-a324-8eb8c0f3d97d" providerId="ADAL" clId="{55F73E59-7FBE-4BE3-BB76-28876EBE4BE7}" dt="2023-05-16T12:05:35.861" v="7731" actId="20577"/>
        <pc:sldMkLst>
          <pc:docMk/>
          <pc:sldMk cId="2638872664" sldId="338"/>
        </pc:sldMkLst>
        <pc:spChg chg="mod">
          <ac:chgData name="Monika Waskiewicz" userId="ef1a9810-1a09-49ff-a324-8eb8c0f3d97d" providerId="ADAL" clId="{55F73E59-7FBE-4BE3-BB76-28876EBE4BE7}" dt="2023-05-16T12:05:35.861" v="7731" actId="20577"/>
          <ac:spMkLst>
            <pc:docMk/>
            <pc:sldMk cId="2638872664" sldId="338"/>
            <ac:spMk id="2" creationId="{396CE494-8942-0BA7-F43D-069DBFD92163}"/>
          </ac:spMkLst>
        </pc:spChg>
        <pc:spChg chg="mod">
          <ac:chgData name="Monika Waskiewicz" userId="ef1a9810-1a09-49ff-a324-8eb8c0f3d97d" providerId="ADAL" clId="{55F73E59-7FBE-4BE3-BB76-28876EBE4BE7}" dt="2023-05-16T12:04:11.007" v="7729" actId="1076"/>
          <ac:spMkLst>
            <pc:docMk/>
            <pc:sldMk cId="2638872664" sldId="338"/>
            <ac:spMk id="13" creationId="{FE96333D-9F92-C171-43F0-89EAEE03DFBE}"/>
          </ac:spMkLst>
        </pc:spChg>
      </pc:sldChg>
      <pc:sldChg chg="modSp add mod">
        <pc:chgData name="Monika Waskiewicz" userId="ef1a9810-1a09-49ff-a324-8eb8c0f3d97d" providerId="ADAL" clId="{55F73E59-7FBE-4BE3-BB76-28876EBE4BE7}" dt="2023-05-16T14:24:40.553" v="9140" actId="20577"/>
        <pc:sldMkLst>
          <pc:docMk/>
          <pc:sldMk cId="2620683220" sldId="339"/>
        </pc:sldMkLst>
        <pc:spChg chg="mod">
          <ac:chgData name="Monika Waskiewicz" userId="ef1a9810-1a09-49ff-a324-8eb8c0f3d97d" providerId="ADAL" clId="{55F73E59-7FBE-4BE3-BB76-28876EBE4BE7}" dt="2023-05-16T14:24:40.553" v="9140" actId="20577"/>
          <ac:spMkLst>
            <pc:docMk/>
            <pc:sldMk cId="2620683220" sldId="339"/>
            <ac:spMk id="2" creationId="{396CE494-8942-0BA7-F43D-069DBFD92163}"/>
          </ac:spMkLst>
        </pc:spChg>
        <pc:spChg chg="mod">
          <ac:chgData name="Monika Waskiewicz" userId="ef1a9810-1a09-49ff-a324-8eb8c0f3d97d" providerId="ADAL" clId="{55F73E59-7FBE-4BE3-BB76-28876EBE4BE7}" dt="2023-05-16T14:20:12.599" v="9102" actId="20577"/>
          <ac:spMkLst>
            <pc:docMk/>
            <pc:sldMk cId="2620683220" sldId="339"/>
            <ac:spMk id="13" creationId="{FE96333D-9F92-C171-43F0-89EAEE03DFBE}"/>
          </ac:spMkLst>
        </pc:spChg>
      </pc:sldChg>
      <pc:sldChg chg="modSp add mod">
        <pc:chgData name="Monika Waskiewicz" userId="ef1a9810-1a09-49ff-a324-8eb8c0f3d97d" providerId="ADAL" clId="{55F73E59-7FBE-4BE3-BB76-28876EBE4BE7}" dt="2023-05-17T07:14:50.872" v="10542" actId="20577"/>
        <pc:sldMkLst>
          <pc:docMk/>
          <pc:sldMk cId="1416766197" sldId="340"/>
        </pc:sldMkLst>
        <pc:spChg chg="mod">
          <ac:chgData name="Monika Waskiewicz" userId="ef1a9810-1a09-49ff-a324-8eb8c0f3d97d" providerId="ADAL" clId="{55F73E59-7FBE-4BE3-BB76-28876EBE4BE7}" dt="2023-05-17T07:14:50.872" v="10542" actId="20577"/>
          <ac:spMkLst>
            <pc:docMk/>
            <pc:sldMk cId="1416766197" sldId="340"/>
            <ac:spMk id="2" creationId="{396CE494-8942-0BA7-F43D-069DBFD92163}"/>
          </ac:spMkLst>
        </pc:spChg>
      </pc:sldChg>
      <pc:sldChg chg="addSp delSp modSp add mod">
        <pc:chgData name="Monika Waskiewicz" userId="ef1a9810-1a09-49ff-a324-8eb8c0f3d97d" providerId="ADAL" clId="{55F73E59-7FBE-4BE3-BB76-28876EBE4BE7}" dt="2023-05-16T15:36:26.854" v="9649" actId="114"/>
        <pc:sldMkLst>
          <pc:docMk/>
          <pc:sldMk cId="2009079731" sldId="341"/>
        </pc:sldMkLst>
        <pc:spChg chg="mod">
          <ac:chgData name="Monika Waskiewicz" userId="ef1a9810-1a09-49ff-a324-8eb8c0f3d97d" providerId="ADAL" clId="{55F73E59-7FBE-4BE3-BB76-28876EBE4BE7}" dt="2023-05-16T15:36:26.854" v="9649" actId="114"/>
          <ac:spMkLst>
            <pc:docMk/>
            <pc:sldMk cId="2009079731" sldId="341"/>
            <ac:spMk id="2" creationId="{396CE494-8942-0BA7-F43D-069DBFD92163}"/>
          </ac:spMkLst>
        </pc:spChg>
        <pc:spChg chg="mod">
          <ac:chgData name="Monika Waskiewicz" userId="ef1a9810-1a09-49ff-a324-8eb8c0f3d97d" providerId="ADAL" clId="{55F73E59-7FBE-4BE3-BB76-28876EBE4BE7}" dt="2023-05-16T15:26:15.037" v="9593" actId="1076"/>
          <ac:spMkLst>
            <pc:docMk/>
            <pc:sldMk cId="2009079731" sldId="341"/>
            <ac:spMk id="13" creationId="{FE96333D-9F92-C171-43F0-89EAEE03DFBE}"/>
          </ac:spMkLst>
        </pc:spChg>
        <pc:picChg chg="add del">
          <ac:chgData name="Monika Waskiewicz" userId="ef1a9810-1a09-49ff-a324-8eb8c0f3d97d" providerId="ADAL" clId="{55F73E59-7FBE-4BE3-BB76-28876EBE4BE7}" dt="2023-05-16T15:24:02.511" v="9582" actId="22"/>
          <ac:picMkLst>
            <pc:docMk/>
            <pc:sldMk cId="2009079731" sldId="341"/>
            <ac:picMk id="4" creationId="{24259F11-28AF-0C2C-1DA0-BABDB33D9F36}"/>
          </ac:picMkLst>
        </pc:picChg>
        <pc:picChg chg="add del mod">
          <ac:chgData name="Monika Waskiewicz" userId="ef1a9810-1a09-49ff-a324-8eb8c0f3d97d" providerId="ADAL" clId="{55F73E59-7FBE-4BE3-BB76-28876EBE4BE7}" dt="2023-05-16T15:26:57.864" v="9596" actId="478"/>
          <ac:picMkLst>
            <pc:docMk/>
            <pc:sldMk cId="2009079731" sldId="341"/>
            <ac:picMk id="5" creationId="{042BAE38-8EF0-9485-3BF1-3D5B43049AA9}"/>
          </ac:picMkLst>
        </pc:picChg>
        <pc:picChg chg="add del mod">
          <ac:chgData name="Monika Waskiewicz" userId="ef1a9810-1a09-49ff-a324-8eb8c0f3d97d" providerId="ADAL" clId="{55F73E59-7FBE-4BE3-BB76-28876EBE4BE7}" dt="2023-05-16T15:30:20.590" v="9618" actId="478"/>
          <ac:picMkLst>
            <pc:docMk/>
            <pc:sldMk cId="2009079731" sldId="341"/>
            <ac:picMk id="6" creationId="{F6B0C6C9-BB1C-A7DA-7A05-FA05429A60DB}"/>
          </ac:picMkLst>
        </pc:picChg>
        <pc:picChg chg="add mod">
          <ac:chgData name="Monika Waskiewicz" userId="ef1a9810-1a09-49ff-a324-8eb8c0f3d97d" providerId="ADAL" clId="{55F73E59-7FBE-4BE3-BB76-28876EBE4BE7}" dt="2023-05-16T15:34:07.671" v="9634" actId="14100"/>
          <ac:picMkLst>
            <pc:docMk/>
            <pc:sldMk cId="2009079731" sldId="341"/>
            <ac:picMk id="7" creationId="{509FDEAD-F63D-F6E4-F7E3-139B4D837431}"/>
          </ac:picMkLst>
        </pc:picChg>
      </pc:sldChg>
      <pc:sldChg chg="modSp add mod ord">
        <pc:chgData name="Monika Waskiewicz" userId="ef1a9810-1a09-49ff-a324-8eb8c0f3d97d" providerId="ADAL" clId="{55F73E59-7FBE-4BE3-BB76-28876EBE4BE7}" dt="2023-05-17T07:13:15.459" v="10541" actId="1076"/>
        <pc:sldMkLst>
          <pc:docMk/>
          <pc:sldMk cId="2349278298" sldId="342"/>
        </pc:sldMkLst>
        <pc:spChg chg="mod">
          <ac:chgData name="Monika Waskiewicz" userId="ef1a9810-1a09-49ff-a324-8eb8c0f3d97d" providerId="ADAL" clId="{55F73E59-7FBE-4BE3-BB76-28876EBE4BE7}" dt="2023-05-17T07:05:12.399" v="10528" actId="1076"/>
          <ac:spMkLst>
            <pc:docMk/>
            <pc:sldMk cId="2349278298" sldId="342"/>
            <ac:spMk id="2" creationId="{396CE494-8942-0BA7-F43D-069DBFD92163}"/>
          </ac:spMkLst>
        </pc:spChg>
        <pc:spChg chg="mod">
          <ac:chgData name="Monika Waskiewicz" userId="ef1a9810-1a09-49ff-a324-8eb8c0f3d97d" providerId="ADAL" clId="{55F73E59-7FBE-4BE3-BB76-28876EBE4BE7}" dt="2023-05-17T07:13:15.459" v="10541" actId="1076"/>
          <ac:spMkLst>
            <pc:docMk/>
            <pc:sldMk cId="2349278298" sldId="342"/>
            <ac:spMk id="13" creationId="{FE96333D-9F92-C171-43F0-89EAEE03DFBE}"/>
          </ac:spMkLst>
        </pc:spChg>
      </pc:sldChg>
      <pc:sldChg chg="add">
        <pc:chgData name="Monika Waskiewicz" userId="ef1a9810-1a09-49ff-a324-8eb8c0f3d97d" providerId="ADAL" clId="{55F73E59-7FBE-4BE3-BB76-28876EBE4BE7}" dt="2023-05-17T06:54:52.475" v="10469" actId="2890"/>
        <pc:sldMkLst>
          <pc:docMk/>
          <pc:sldMk cId="3656430759" sldId="343"/>
        </pc:sldMkLst>
      </pc:sldChg>
      <pc:sldChg chg="addSp delSp modSp add mod">
        <pc:chgData name="Monika Waskiewicz" userId="ef1a9810-1a09-49ff-a324-8eb8c0f3d97d" providerId="ADAL" clId="{55F73E59-7FBE-4BE3-BB76-28876EBE4BE7}" dt="2023-05-17T07:12:28.133" v="10540" actId="20577"/>
        <pc:sldMkLst>
          <pc:docMk/>
          <pc:sldMk cId="3322308285" sldId="344"/>
        </pc:sldMkLst>
        <pc:spChg chg="mod ord">
          <ac:chgData name="Monika Waskiewicz" userId="ef1a9810-1a09-49ff-a324-8eb8c0f3d97d" providerId="ADAL" clId="{55F73E59-7FBE-4BE3-BB76-28876EBE4BE7}" dt="2023-05-17T07:12:28.133" v="10540" actId="20577"/>
          <ac:spMkLst>
            <pc:docMk/>
            <pc:sldMk cId="3322308285" sldId="344"/>
            <ac:spMk id="2" creationId="{396CE494-8942-0BA7-F43D-069DBFD92163}"/>
          </ac:spMkLst>
        </pc:spChg>
        <pc:spChg chg="add del mod">
          <ac:chgData name="Monika Waskiewicz" userId="ef1a9810-1a09-49ff-a324-8eb8c0f3d97d" providerId="ADAL" clId="{55F73E59-7FBE-4BE3-BB76-28876EBE4BE7}" dt="2023-05-17T07:10:42.505" v="10535" actId="478"/>
          <ac:spMkLst>
            <pc:docMk/>
            <pc:sldMk cId="3322308285" sldId="344"/>
            <ac:spMk id="4" creationId="{65E9FA80-0856-6B6E-31E0-FA1DD4E6761D}"/>
          </ac:spMkLst>
        </pc:spChg>
        <pc:spChg chg="del">
          <ac:chgData name="Monika Waskiewicz" userId="ef1a9810-1a09-49ff-a324-8eb8c0f3d97d" providerId="ADAL" clId="{55F73E59-7FBE-4BE3-BB76-28876EBE4BE7}" dt="2023-05-17T07:10:26.847" v="10534" actId="21"/>
          <ac:spMkLst>
            <pc:docMk/>
            <pc:sldMk cId="3322308285" sldId="344"/>
            <ac:spMk id="10" creationId="{34072F18-E7A2-EA8D-4135-E34365487871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AD9049-35A2-427C-8FCA-68D471D8D53B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D6218CB-2C9F-4B9E-B5BC-DCDA4F384567}">
      <dgm:prSet phldrT="[Tekst]" custT="1"/>
      <dgm:spPr/>
      <dgm:t>
        <a:bodyPr/>
        <a:lstStyle/>
        <a:p>
          <a:pPr algn="l"/>
          <a:r>
            <a:rPr lang="pl-PL" sz="2200" dirty="0"/>
            <a:t>2. Umowa Partnerska i role partnerów</a:t>
          </a:r>
        </a:p>
      </dgm:t>
    </dgm:pt>
    <dgm:pt modelId="{348CAE9B-E1D8-47F2-B292-B71C529A0FB1}" type="parTrans" cxnId="{FF67F9DD-9614-4D8C-B0AA-3F3B233309DF}">
      <dgm:prSet/>
      <dgm:spPr/>
      <dgm:t>
        <a:bodyPr/>
        <a:lstStyle/>
        <a:p>
          <a:pPr algn="l"/>
          <a:endParaRPr lang="pl-PL" sz="2000"/>
        </a:p>
      </dgm:t>
    </dgm:pt>
    <dgm:pt modelId="{C1B4C63E-D7E0-4DAB-919D-BA695559CF96}" type="sibTrans" cxnId="{FF67F9DD-9614-4D8C-B0AA-3F3B233309DF}">
      <dgm:prSet/>
      <dgm:spPr/>
      <dgm:t>
        <a:bodyPr/>
        <a:lstStyle/>
        <a:p>
          <a:pPr algn="l"/>
          <a:endParaRPr lang="pl-PL" sz="2000"/>
        </a:p>
      </dgm:t>
    </dgm:pt>
    <dgm:pt modelId="{559A9024-7B00-41F9-B3B3-CC3BD3E352E3}">
      <dgm:prSet phldrT="[Tekst]" custT="1"/>
      <dgm:spPr/>
      <dgm:t>
        <a:bodyPr/>
        <a:lstStyle/>
        <a:p>
          <a:pPr algn="l"/>
          <a:r>
            <a:rPr lang="pl-PL" sz="2200" dirty="0"/>
            <a:t>4. Raportowanie i kontrola wydatków</a:t>
          </a:r>
        </a:p>
      </dgm:t>
    </dgm:pt>
    <dgm:pt modelId="{B869C442-B237-4589-816C-C43BFF87722E}" type="parTrans" cxnId="{66881745-65B6-4DC9-94A4-47B114E45823}">
      <dgm:prSet/>
      <dgm:spPr/>
      <dgm:t>
        <a:bodyPr/>
        <a:lstStyle/>
        <a:p>
          <a:pPr algn="l"/>
          <a:endParaRPr lang="pl-PL" sz="2000"/>
        </a:p>
      </dgm:t>
    </dgm:pt>
    <dgm:pt modelId="{21285A74-0C2F-49A7-9F2C-BD9FB3E51D26}" type="sibTrans" cxnId="{66881745-65B6-4DC9-94A4-47B114E45823}">
      <dgm:prSet/>
      <dgm:spPr/>
      <dgm:t>
        <a:bodyPr/>
        <a:lstStyle/>
        <a:p>
          <a:pPr algn="l"/>
          <a:endParaRPr lang="pl-PL" sz="2000"/>
        </a:p>
      </dgm:t>
    </dgm:pt>
    <dgm:pt modelId="{864A7307-AB48-40F1-9586-53A5973A14D9}">
      <dgm:prSet phldrT="[Tekst]" custT="1"/>
      <dgm:spPr/>
      <dgm:t>
        <a:bodyPr/>
        <a:lstStyle/>
        <a:p>
          <a:pPr algn="l"/>
          <a:r>
            <a:rPr lang="pl-PL" sz="2200" dirty="0"/>
            <a:t>1. Umowa Grantowa</a:t>
          </a:r>
        </a:p>
      </dgm:t>
    </dgm:pt>
    <dgm:pt modelId="{66709CB1-93C4-40F4-B460-185E8D3D1E9A}" type="sibTrans" cxnId="{4AF53D7F-9A54-4176-A595-2EEB584A0929}">
      <dgm:prSet/>
      <dgm:spPr/>
      <dgm:t>
        <a:bodyPr/>
        <a:lstStyle/>
        <a:p>
          <a:pPr algn="l"/>
          <a:endParaRPr lang="pl-PL" sz="2000"/>
        </a:p>
      </dgm:t>
    </dgm:pt>
    <dgm:pt modelId="{D3A386F7-EC46-45B7-A29F-E7BA3E705EF1}" type="parTrans" cxnId="{4AF53D7F-9A54-4176-A595-2EEB584A0929}">
      <dgm:prSet/>
      <dgm:spPr/>
      <dgm:t>
        <a:bodyPr/>
        <a:lstStyle/>
        <a:p>
          <a:pPr algn="l"/>
          <a:endParaRPr lang="pl-PL" sz="2000"/>
        </a:p>
      </dgm:t>
    </dgm:pt>
    <dgm:pt modelId="{8C710B06-764F-406A-A317-95CF89ADD398}">
      <dgm:prSet phldrT="[Tekst]" custT="1"/>
      <dgm:spPr/>
      <dgm:t>
        <a:bodyPr/>
        <a:lstStyle/>
        <a:p>
          <a:pPr algn="l"/>
          <a:r>
            <a:rPr lang="pl-PL" sz="2200" dirty="0"/>
            <a:t>5. Zmiany w projekcie</a:t>
          </a:r>
        </a:p>
      </dgm:t>
    </dgm:pt>
    <dgm:pt modelId="{F7A731C7-A0AC-4054-97DC-96626FF9BFB1}" type="parTrans" cxnId="{DF6CE08A-20E3-4743-8D16-27261CB7B0CD}">
      <dgm:prSet/>
      <dgm:spPr/>
      <dgm:t>
        <a:bodyPr/>
        <a:lstStyle/>
        <a:p>
          <a:pPr algn="l"/>
          <a:endParaRPr lang="pl-PL" sz="2000"/>
        </a:p>
      </dgm:t>
    </dgm:pt>
    <dgm:pt modelId="{645E6592-061A-4B6B-A5FB-DA89D9FAFFB4}" type="sibTrans" cxnId="{DF6CE08A-20E3-4743-8D16-27261CB7B0CD}">
      <dgm:prSet/>
      <dgm:spPr/>
      <dgm:t>
        <a:bodyPr/>
        <a:lstStyle/>
        <a:p>
          <a:pPr algn="l"/>
          <a:endParaRPr lang="pl-PL" sz="2000"/>
        </a:p>
      </dgm:t>
    </dgm:pt>
    <dgm:pt modelId="{0F2C94C0-D9D9-4C7A-8965-281743712139}">
      <dgm:prSet phldrT="[Tekst]" custT="1"/>
      <dgm:spPr/>
      <dgm:t>
        <a:bodyPr/>
        <a:lstStyle/>
        <a:p>
          <a:pPr algn="l"/>
          <a:r>
            <a:rPr lang="pl-PL" sz="2200" dirty="0"/>
            <a:t>3. Schemat płatności </a:t>
          </a:r>
        </a:p>
      </dgm:t>
    </dgm:pt>
    <dgm:pt modelId="{D1CEB315-E07E-42D5-B180-D14364951335}" type="parTrans" cxnId="{C8DE66DB-3FCB-46E9-ACA2-28014B504478}">
      <dgm:prSet/>
      <dgm:spPr/>
      <dgm:t>
        <a:bodyPr/>
        <a:lstStyle/>
        <a:p>
          <a:pPr algn="l"/>
          <a:endParaRPr lang="pl-PL"/>
        </a:p>
      </dgm:t>
    </dgm:pt>
    <dgm:pt modelId="{71563B25-CFA4-47FA-BA17-9D4F07817383}" type="sibTrans" cxnId="{C8DE66DB-3FCB-46E9-ACA2-28014B504478}">
      <dgm:prSet/>
      <dgm:spPr/>
      <dgm:t>
        <a:bodyPr/>
        <a:lstStyle/>
        <a:p>
          <a:pPr algn="l"/>
          <a:endParaRPr lang="pl-PL"/>
        </a:p>
      </dgm:t>
    </dgm:pt>
    <dgm:pt modelId="{5554144D-7650-4138-96A5-D022E127D628}">
      <dgm:prSet phldrT="[Tekst]" custT="1"/>
      <dgm:spPr/>
      <dgm:t>
        <a:bodyPr/>
        <a:lstStyle/>
        <a:p>
          <a:pPr algn="l"/>
          <a:r>
            <a:rPr lang="pl-PL" sz="2200" dirty="0"/>
            <a:t>7. Pomoc publiczna</a:t>
          </a:r>
        </a:p>
      </dgm:t>
    </dgm:pt>
    <dgm:pt modelId="{E579D5BA-CEA3-4069-8DC6-7B76158F4656}" type="sibTrans" cxnId="{C7F03999-F58F-41B5-8FCD-BDB97FC0333F}">
      <dgm:prSet/>
      <dgm:spPr/>
      <dgm:t>
        <a:bodyPr/>
        <a:lstStyle/>
        <a:p>
          <a:endParaRPr lang="pl-PL"/>
        </a:p>
      </dgm:t>
    </dgm:pt>
    <dgm:pt modelId="{E5B5B6B8-61CD-480E-AC58-3804F217D95F}" type="parTrans" cxnId="{C7F03999-F58F-41B5-8FCD-BDB97FC0333F}">
      <dgm:prSet/>
      <dgm:spPr/>
      <dgm:t>
        <a:bodyPr/>
        <a:lstStyle/>
        <a:p>
          <a:endParaRPr lang="pl-PL"/>
        </a:p>
      </dgm:t>
    </dgm:pt>
    <dgm:pt modelId="{0D87EBA9-0292-4D6C-AC87-DD92590D068C}">
      <dgm:prSet phldrT="[Tekst]" custT="1"/>
      <dgm:spPr/>
      <dgm:t>
        <a:bodyPr/>
        <a:lstStyle/>
        <a:p>
          <a:pPr algn="l"/>
          <a:r>
            <a:rPr lang="pl-PL" sz="2200" dirty="0"/>
            <a:t>6. Zamówienia</a:t>
          </a:r>
        </a:p>
      </dgm:t>
    </dgm:pt>
    <dgm:pt modelId="{5732F0F0-85BB-412F-8D3E-D9D963B980E3}" type="sibTrans" cxnId="{255A41EA-9EC1-4E49-9726-3F652E41EF7A}">
      <dgm:prSet/>
      <dgm:spPr/>
      <dgm:t>
        <a:bodyPr/>
        <a:lstStyle/>
        <a:p>
          <a:pPr algn="l"/>
          <a:endParaRPr lang="pl-PL"/>
        </a:p>
      </dgm:t>
    </dgm:pt>
    <dgm:pt modelId="{13109E9B-3F94-4492-B2C6-9EBE31C11F31}" type="parTrans" cxnId="{255A41EA-9EC1-4E49-9726-3F652E41EF7A}">
      <dgm:prSet/>
      <dgm:spPr/>
      <dgm:t>
        <a:bodyPr/>
        <a:lstStyle/>
        <a:p>
          <a:pPr algn="l"/>
          <a:endParaRPr lang="pl-PL"/>
        </a:p>
      </dgm:t>
    </dgm:pt>
    <dgm:pt modelId="{2DADDCB7-8FC8-423C-A328-B337093ECC1D}">
      <dgm:prSet phldrT="[Tekst]" custT="1"/>
      <dgm:spPr/>
      <dgm:t>
        <a:bodyPr/>
        <a:lstStyle/>
        <a:p>
          <a:pPr algn="l"/>
          <a:r>
            <a:rPr lang="pl-PL" sz="2200" dirty="0"/>
            <a:t>8. Trwałość</a:t>
          </a:r>
        </a:p>
      </dgm:t>
    </dgm:pt>
    <dgm:pt modelId="{FD38B04F-05D3-420E-9B1D-F3F280F9106A}" type="parTrans" cxnId="{05FCDFC8-2D10-422B-A03C-3137231488F3}">
      <dgm:prSet/>
      <dgm:spPr/>
      <dgm:t>
        <a:bodyPr/>
        <a:lstStyle/>
        <a:p>
          <a:endParaRPr lang="pl-PL"/>
        </a:p>
      </dgm:t>
    </dgm:pt>
    <dgm:pt modelId="{A0F31482-A2D6-49BA-89BD-0807E241AD20}" type="sibTrans" cxnId="{05FCDFC8-2D10-422B-A03C-3137231488F3}">
      <dgm:prSet/>
      <dgm:spPr/>
      <dgm:t>
        <a:bodyPr/>
        <a:lstStyle/>
        <a:p>
          <a:endParaRPr lang="pl-PL"/>
        </a:p>
      </dgm:t>
    </dgm:pt>
    <dgm:pt modelId="{0A096D4E-FB67-4920-93D4-4B39F69E80B8}" type="pres">
      <dgm:prSet presAssocID="{9DAD9049-35A2-427C-8FCA-68D471D8D53B}" presName="vert0" presStyleCnt="0">
        <dgm:presLayoutVars>
          <dgm:dir/>
          <dgm:animOne val="branch"/>
          <dgm:animLvl val="lvl"/>
        </dgm:presLayoutVars>
      </dgm:prSet>
      <dgm:spPr/>
    </dgm:pt>
    <dgm:pt modelId="{BB2B0756-0B78-42FD-B288-EAAFA11E824D}" type="pres">
      <dgm:prSet presAssocID="{864A7307-AB48-40F1-9586-53A5973A14D9}" presName="thickLine" presStyleLbl="alignNode1" presStyleIdx="0" presStyleCnt="8"/>
      <dgm:spPr/>
    </dgm:pt>
    <dgm:pt modelId="{41509186-CF0F-4694-96DB-D41629CEBF1F}" type="pres">
      <dgm:prSet presAssocID="{864A7307-AB48-40F1-9586-53A5973A14D9}" presName="horz1" presStyleCnt="0"/>
      <dgm:spPr/>
    </dgm:pt>
    <dgm:pt modelId="{8DE2DA9F-673C-4AFB-BEDB-2B281F2FBEC3}" type="pres">
      <dgm:prSet presAssocID="{864A7307-AB48-40F1-9586-53A5973A14D9}" presName="tx1" presStyleLbl="revTx" presStyleIdx="0" presStyleCnt="8"/>
      <dgm:spPr/>
    </dgm:pt>
    <dgm:pt modelId="{9DCDF79D-3F0F-4DFA-A9B5-F8549B6E51C2}" type="pres">
      <dgm:prSet presAssocID="{864A7307-AB48-40F1-9586-53A5973A14D9}" presName="vert1" presStyleCnt="0"/>
      <dgm:spPr/>
    </dgm:pt>
    <dgm:pt modelId="{B219DB34-ED48-404D-A951-768DD9FAB00A}" type="pres">
      <dgm:prSet presAssocID="{8D6218CB-2C9F-4B9E-B5BC-DCDA4F384567}" presName="thickLine" presStyleLbl="alignNode1" presStyleIdx="1" presStyleCnt="8"/>
      <dgm:spPr/>
    </dgm:pt>
    <dgm:pt modelId="{EA61FAEE-1963-4389-A045-A85A8E4D38D6}" type="pres">
      <dgm:prSet presAssocID="{8D6218CB-2C9F-4B9E-B5BC-DCDA4F384567}" presName="horz1" presStyleCnt="0"/>
      <dgm:spPr/>
    </dgm:pt>
    <dgm:pt modelId="{0AF566F8-EBFB-4AF3-8420-91849CE58A7B}" type="pres">
      <dgm:prSet presAssocID="{8D6218CB-2C9F-4B9E-B5BC-DCDA4F384567}" presName="tx1" presStyleLbl="revTx" presStyleIdx="1" presStyleCnt="8"/>
      <dgm:spPr/>
    </dgm:pt>
    <dgm:pt modelId="{12661EAE-2FE2-417F-953E-3879162B4910}" type="pres">
      <dgm:prSet presAssocID="{8D6218CB-2C9F-4B9E-B5BC-DCDA4F384567}" presName="vert1" presStyleCnt="0"/>
      <dgm:spPr/>
    </dgm:pt>
    <dgm:pt modelId="{A0E02152-FB9E-42E9-A7F5-D82F1AFC61C6}" type="pres">
      <dgm:prSet presAssocID="{0F2C94C0-D9D9-4C7A-8965-281743712139}" presName="thickLine" presStyleLbl="alignNode1" presStyleIdx="2" presStyleCnt="8"/>
      <dgm:spPr/>
    </dgm:pt>
    <dgm:pt modelId="{0F4DB920-4A0D-46AB-ACCD-447DD37E2CB0}" type="pres">
      <dgm:prSet presAssocID="{0F2C94C0-D9D9-4C7A-8965-281743712139}" presName="horz1" presStyleCnt="0"/>
      <dgm:spPr/>
    </dgm:pt>
    <dgm:pt modelId="{8252279A-8815-40D4-95F0-EBD3C219FFB8}" type="pres">
      <dgm:prSet presAssocID="{0F2C94C0-D9D9-4C7A-8965-281743712139}" presName="tx1" presStyleLbl="revTx" presStyleIdx="2" presStyleCnt="8"/>
      <dgm:spPr/>
    </dgm:pt>
    <dgm:pt modelId="{DC57BFD3-F888-4E49-BAE3-FDF08BF2C5A8}" type="pres">
      <dgm:prSet presAssocID="{0F2C94C0-D9D9-4C7A-8965-281743712139}" presName="vert1" presStyleCnt="0"/>
      <dgm:spPr/>
    </dgm:pt>
    <dgm:pt modelId="{5695A6D0-E692-4ABE-87CC-AB50A775B3B4}" type="pres">
      <dgm:prSet presAssocID="{559A9024-7B00-41F9-B3B3-CC3BD3E352E3}" presName="thickLine" presStyleLbl="alignNode1" presStyleIdx="3" presStyleCnt="8"/>
      <dgm:spPr/>
    </dgm:pt>
    <dgm:pt modelId="{D0AD1077-1FB1-4A82-88E0-91D14822626D}" type="pres">
      <dgm:prSet presAssocID="{559A9024-7B00-41F9-B3B3-CC3BD3E352E3}" presName="horz1" presStyleCnt="0"/>
      <dgm:spPr/>
    </dgm:pt>
    <dgm:pt modelId="{A12CB3B7-D09D-4815-9FC1-A83479F7AA12}" type="pres">
      <dgm:prSet presAssocID="{559A9024-7B00-41F9-B3B3-CC3BD3E352E3}" presName="tx1" presStyleLbl="revTx" presStyleIdx="3" presStyleCnt="8"/>
      <dgm:spPr/>
    </dgm:pt>
    <dgm:pt modelId="{7ED9DAEC-141F-4DDA-A29E-2153CD013807}" type="pres">
      <dgm:prSet presAssocID="{559A9024-7B00-41F9-B3B3-CC3BD3E352E3}" presName="vert1" presStyleCnt="0"/>
      <dgm:spPr/>
    </dgm:pt>
    <dgm:pt modelId="{A6BEFE3D-2D6A-4562-A58E-26DD82EAC630}" type="pres">
      <dgm:prSet presAssocID="{8C710B06-764F-406A-A317-95CF89ADD398}" presName="thickLine" presStyleLbl="alignNode1" presStyleIdx="4" presStyleCnt="8"/>
      <dgm:spPr/>
    </dgm:pt>
    <dgm:pt modelId="{6E31B817-8025-4E0E-96F1-E15C95042D53}" type="pres">
      <dgm:prSet presAssocID="{8C710B06-764F-406A-A317-95CF89ADD398}" presName="horz1" presStyleCnt="0"/>
      <dgm:spPr/>
    </dgm:pt>
    <dgm:pt modelId="{3E7E0C17-3839-49D9-885E-0C00553EC53F}" type="pres">
      <dgm:prSet presAssocID="{8C710B06-764F-406A-A317-95CF89ADD398}" presName="tx1" presStyleLbl="revTx" presStyleIdx="4" presStyleCnt="8"/>
      <dgm:spPr/>
    </dgm:pt>
    <dgm:pt modelId="{9942E0D5-866A-493B-9479-5AF940380396}" type="pres">
      <dgm:prSet presAssocID="{8C710B06-764F-406A-A317-95CF89ADD398}" presName="vert1" presStyleCnt="0"/>
      <dgm:spPr/>
    </dgm:pt>
    <dgm:pt modelId="{F3500F84-C2D9-4D76-8643-186CAEEFDFE5}" type="pres">
      <dgm:prSet presAssocID="{0D87EBA9-0292-4D6C-AC87-DD92590D068C}" presName="thickLine" presStyleLbl="alignNode1" presStyleIdx="5" presStyleCnt="8"/>
      <dgm:spPr/>
    </dgm:pt>
    <dgm:pt modelId="{89E6CE38-5980-4FE3-8B5A-B66B3954714F}" type="pres">
      <dgm:prSet presAssocID="{0D87EBA9-0292-4D6C-AC87-DD92590D068C}" presName="horz1" presStyleCnt="0"/>
      <dgm:spPr/>
    </dgm:pt>
    <dgm:pt modelId="{20BED5DC-596D-430B-B610-B2E199A56F3C}" type="pres">
      <dgm:prSet presAssocID="{0D87EBA9-0292-4D6C-AC87-DD92590D068C}" presName="tx1" presStyleLbl="revTx" presStyleIdx="5" presStyleCnt="8"/>
      <dgm:spPr/>
    </dgm:pt>
    <dgm:pt modelId="{BB84DE8C-AABC-4389-BB88-A196D3FCEE1C}" type="pres">
      <dgm:prSet presAssocID="{0D87EBA9-0292-4D6C-AC87-DD92590D068C}" presName="vert1" presStyleCnt="0"/>
      <dgm:spPr/>
    </dgm:pt>
    <dgm:pt modelId="{397C7E17-CF10-4610-8B8E-F0A0DE3888AE}" type="pres">
      <dgm:prSet presAssocID="{5554144D-7650-4138-96A5-D022E127D628}" presName="thickLine" presStyleLbl="alignNode1" presStyleIdx="6" presStyleCnt="8"/>
      <dgm:spPr/>
    </dgm:pt>
    <dgm:pt modelId="{3B6D4CD1-1684-4AC0-862B-BF60AE43B26A}" type="pres">
      <dgm:prSet presAssocID="{5554144D-7650-4138-96A5-D022E127D628}" presName="horz1" presStyleCnt="0"/>
      <dgm:spPr/>
    </dgm:pt>
    <dgm:pt modelId="{1F010B1E-141D-4950-95A5-BA71FD31CDC0}" type="pres">
      <dgm:prSet presAssocID="{5554144D-7650-4138-96A5-D022E127D628}" presName="tx1" presStyleLbl="revTx" presStyleIdx="6" presStyleCnt="8"/>
      <dgm:spPr/>
    </dgm:pt>
    <dgm:pt modelId="{D79165DC-8159-4634-9435-7600FD599ACD}" type="pres">
      <dgm:prSet presAssocID="{5554144D-7650-4138-96A5-D022E127D628}" presName="vert1" presStyleCnt="0"/>
      <dgm:spPr/>
    </dgm:pt>
    <dgm:pt modelId="{AC4985A5-FC79-4665-971D-C96550D9BFD7}" type="pres">
      <dgm:prSet presAssocID="{2DADDCB7-8FC8-423C-A328-B337093ECC1D}" presName="thickLine" presStyleLbl="alignNode1" presStyleIdx="7" presStyleCnt="8"/>
      <dgm:spPr/>
    </dgm:pt>
    <dgm:pt modelId="{4961B8D3-6F3A-4224-AD8C-6B1119733DA3}" type="pres">
      <dgm:prSet presAssocID="{2DADDCB7-8FC8-423C-A328-B337093ECC1D}" presName="horz1" presStyleCnt="0"/>
      <dgm:spPr/>
    </dgm:pt>
    <dgm:pt modelId="{84CE2D78-D979-43A7-95AB-CBC84F8861DE}" type="pres">
      <dgm:prSet presAssocID="{2DADDCB7-8FC8-423C-A328-B337093ECC1D}" presName="tx1" presStyleLbl="revTx" presStyleIdx="7" presStyleCnt="8"/>
      <dgm:spPr/>
    </dgm:pt>
    <dgm:pt modelId="{CA428DC1-5B5D-469D-A8D6-064766FEE1E1}" type="pres">
      <dgm:prSet presAssocID="{2DADDCB7-8FC8-423C-A328-B337093ECC1D}" presName="vert1" presStyleCnt="0"/>
      <dgm:spPr/>
    </dgm:pt>
  </dgm:ptLst>
  <dgm:cxnLst>
    <dgm:cxn modelId="{584CA620-18CE-4FC8-B224-7F42D75F7344}" type="presOf" srcId="{2DADDCB7-8FC8-423C-A328-B337093ECC1D}" destId="{84CE2D78-D979-43A7-95AB-CBC84F8861DE}" srcOrd="0" destOrd="0" presId="urn:microsoft.com/office/officeart/2008/layout/LinedList"/>
    <dgm:cxn modelId="{B864CA21-D787-4587-B75F-04BF2C4A4846}" type="presOf" srcId="{5554144D-7650-4138-96A5-D022E127D628}" destId="{1F010B1E-141D-4950-95A5-BA71FD31CDC0}" srcOrd="0" destOrd="0" presId="urn:microsoft.com/office/officeart/2008/layout/LinedList"/>
    <dgm:cxn modelId="{43E56131-DF13-4672-B097-2E176BA03023}" type="presOf" srcId="{0F2C94C0-D9D9-4C7A-8965-281743712139}" destId="{8252279A-8815-40D4-95F0-EBD3C219FFB8}" srcOrd="0" destOrd="0" presId="urn:microsoft.com/office/officeart/2008/layout/LinedList"/>
    <dgm:cxn modelId="{66881745-65B6-4DC9-94A4-47B114E45823}" srcId="{9DAD9049-35A2-427C-8FCA-68D471D8D53B}" destId="{559A9024-7B00-41F9-B3B3-CC3BD3E352E3}" srcOrd="3" destOrd="0" parTransId="{B869C442-B237-4589-816C-C43BFF87722E}" sibTransId="{21285A74-0C2F-49A7-9F2C-BD9FB3E51D26}"/>
    <dgm:cxn modelId="{49E6F846-A304-4AC8-97B0-C40E98D21F1B}" type="presOf" srcId="{0D87EBA9-0292-4D6C-AC87-DD92590D068C}" destId="{20BED5DC-596D-430B-B610-B2E199A56F3C}" srcOrd="0" destOrd="0" presId="urn:microsoft.com/office/officeart/2008/layout/LinedList"/>
    <dgm:cxn modelId="{FCBC9168-5347-4617-83BB-A016A3F7BFEE}" type="presOf" srcId="{8D6218CB-2C9F-4B9E-B5BC-DCDA4F384567}" destId="{0AF566F8-EBFB-4AF3-8420-91849CE58A7B}" srcOrd="0" destOrd="0" presId="urn:microsoft.com/office/officeart/2008/layout/LinedList"/>
    <dgm:cxn modelId="{94A4FE5A-5159-4DE7-B73B-1B5E95151D6D}" type="presOf" srcId="{559A9024-7B00-41F9-B3B3-CC3BD3E352E3}" destId="{A12CB3B7-D09D-4815-9FC1-A83479F7AA12}" srcOrd="0" destOrd="0" presId="urn:microsoft.com/office/officeart/2008/layout/LinedList"/>
    <dgm:cxn modelId="{4AF53D7F-9A54-4176-A595-2EEB584A0929}" srcId="{9DAD9049-35A2-427C-8FCA-68D471D8D53B}" destId="{864A7307-AB48-40F1-9586-53A5973A14D9}" srcOrd="0" destOrd="0" parTransId="{D3A386F7-EC46-45B7-A29F-E7BA3E705EF1}" sibTransId="{66709CB1-93C4-40F4-B460-185E8D3D1E9A}"/>
    <dgm:cxn modelId="{DF6CE08A-20E3-4743-8D16-27261CB7B0CD}" srcId="{9DAD9049-35A2-427C-8FCA-68D471D8D53B}" destId="{8C710B06-764F-406A-A317-95CF89ADD398}" srcOrd="4" destOrd="0" parTransId="{F7A731C7-A0AC-4054-97DC-96626FF9BFB1}" sibTransId="{645E6592-061A-4B6B-A5FB-DA89D9FAFFB4}"/>
    <dgm:cxn modelId="{FC914396-DCDC-4591-8185-AE426FFD9D73}" type="presOf" srcId="{9DAD9049-35A2-427C-8FCA-68D471D8D53B}" destId="{0A096D4E-FB67-4920-93D4-4B39F69E80B8}" srcOrd="0" destOrd="0" presId="urn:microsoft.com/office/officeart/2008/layout/LinedList"/>
    <dgm:cxn modelId="{C7F03999-F58F-41B5-8FCD-BDB97FC0333F}" srcId="{9DAD9049-35A2-427C-8FCA-68D471D8D53B}" destId="{5554144D-7650-4138-96A5-D022E127D628}" srcOrd="6" destOrd="0" parTransId="{E5B5B6B8-61CD-480E-AC58-3804F217D95F}" sibTransId="{E579D5BA-CEA3-4069-8DC6-7B76158F4656}"/>
    <dgm:cxn modelId="{0750CFB1-45E2-4F5D-B2B9-0DCD5C13D765}" type="presOf" srcId="{864A7307-AB48-40F1-9586-53A5973A14D9}" destId="{8DE2DA9F-673C-4AFB-BEDB-2B281F2FBEC3}" srcOrd="0" destOrd="0" presId="urn:microsoft.com/office/officeart/2008/layout/LinedList"/>
    <dgm:cxn modelId="{05FCDFC8-2D10-422B-A03C-3137231488F3}" srcId="{9DAD9049-35A2-427C-8FCA-68D471D8D53B}" destId="{2DADDCB7-8FC8-423C-A328-B337093ECC1D}" srcOrd="7" destOrd="0" parTransId="{FD38B04F-05D3-420E-9B1D-F3F280F9106A}" sibTransId="{A0F31482-A2D6-49BA-89BD-0807E241AD20}"/>
    <dgm:cxn modelId="{C8DE66DB-3FCB-46E9-ACA2-28014B504478}" srcId="{9DAD9049-35A2-427C-8FCA-68D471D8D53B}" destId="{0F2C94C0-D9D9-4C7A-8965-281743712139}" srcOrd="2" destOrd="0" parTransId="{D1CEB315-E07E-42D5-B180-D14364951335}" sibTransId="{71563B25-CFA4-47FA-BA17-9D4F07817383}"/>
    <dgm:cxn modelId="{FF67F9DD-9614-4D8C-B0AA-3F3B233309DF}" srcId="{9DAD9049-35A2-427C-8FCA-68D471D8D53B}" destId="{8D6218CB-2C9F-4B9E-B5BC-DCDA4F384567}" srcOrd="1" destOrd="0" parTransId="{348CAE9B-E1D8-47F2-B292-B71C529A0FB1}" sibTransId="{C1B4C63E-D7E0-4DAB-919D-BA695559CF96}"/>
    <dgm:cxn modelId="{9FD4E7E4-80C8-4366-9B55-33642A6B9EA4}" type="presOf" srcId="{8C710B06-764F-406A-A317-95CF89ADD398}" destId="{3E7E0C17-3839-49D9-885E-0C00553EC53F}" srcOrd="0" destOrd="0" presId="urn:microsoft.com/office/officeart/2008/layout/LinedList"/>
    <dgm:cxn modelId="{255A41EA-9EC1-4E49-9726-3F652E41EF7A}" srcId="{9DAD9049-35A2-427C-8FCA-68D471D8D53B}" destId="{0D87EBA9-0292-4D6C-AC87-DD92590D068C}" srcOrd="5" destOrd="0" parTransId="{13109E9B-3F94-4492-B2C6-9EBE31C11F31}" sibTransId="{5732F0F0-85BB-412F-8D3E-D9D963B980E3}"/>
    <dgm:cxn modelId="{8B308702-39C2-4A70-BD72-953AA5597E62}" type="presParOf" srcId="{0A096D4E-FB67-4920-93D4-4B39F69E80B8}" destId="{BB2B0756-0B78-42FD-B288-EAAFA11E824D}" srcOrd="0" destOrd="0" presId="urn:microsoft.com/office/officeart/2008/layout/LinedList"/>
    <dgm:cxn modelId="{1310AD4E-FE42-4C15-83FE-1E85468E9937}" type="presParOf" srcId="{0A096D4E-FB67-4920-93D4-4B39F69E80B8}" destId="{41509186-CF0F-4694-96DB-D41629CEBF1F}" srcOrd="1" destOrd="0" presId="urn:microsoft.com/office/officeart/2008/layout/LinedList"/>
    <dgm:cxn modelId="{C0633B8D-64E6-4D83-9C4A-0DF47D98F7B1}" type="presParOf" srcId="{41509186-CF0F-4694-96DB-D41629CEBF1F}" destId="{8DE2DA9F-673C-4AFB-BEDB-2B281F2FBEC3}" srcOrd="0" destOrd="0" presId="urn:microsoft.com/office/officeart/2008/layout/LinedList"/>
    <dgm:cxn modelId="{FC517F6A-13C4-4F07-B9FC-324CD232515F}" type="presParOf" srcId="{41509186-CF0F-4694-96DB-D41629CEBF1F}" destId="{9DCDF79D-3F0F-4DFA-A9B5-F8549B6E51C2}" srcOrd="1" destOrd="0" presId="urn:microsoft.com/office/officeart/2008/layout/LinedList"/>
    <dgm:cxn modelId="{3EE42BC8-E74E-4E82-8191-5BA74C9676E2}" type="presParOf" srcId="{0A096D4E-FB67-4920-93D4-4B39F69E80B8}" destId="{B219DB34-ED48-404D-A951-768DD9FAB00A}" srcOrd="2" destOrd="0" presId="urn:microsoft.com/office/officeart/2008/layout/LinedList"/>
    <dgm:cxn modelId="{394829AA-6934-419B-BB85-5500A5AAE01E}" type="presParOf" srcId="{0A096D4E-FB67-4920-93D4-4B39F69E80B8}" destId="{EA61FAEE-1963-4389-A045-A85A8E4D38D6}" srcOrd="3" destOrd="0" presId="urn:microsoft.com/office/officeart/2008/layout/LinedList"/>
    <dgm:cxn modelId="{5B5D6C7B-0F6D-400F-9FF7-5FB97D2BD171}" type="presParOf" srcId="{EA61FAEE-1963-4389-A045-A85A8E4D38D6}" destId="{0AF566F8-EBFB-4AF3-8420-91849CE58A7B}" srcOrd="0" destOrd="0" presId="urn:microsoft.com/office/officeart/2008/layout/LinedList"/>
    <dgm:cxn modelId="{6967E909-30C1-4313-928A-979A546A192E}" type="presParOf" srcId="{EA61FAEE-1963-4389-A045-A85A8E4D38D6}" destId="{12661EAE-2FE2-417F-953E-3879162B4910}" srcOrd="1" destOrd="0" presId="urn:microsoft.com/office/officeart/2008/layout/LinedList"/>
    <dgm:cxn modelId="{DDA58BE8-7DE0-4F9F-9DE4-6B3378D0714C}" type="presParOf" srcId="{0A096D4E-FB67-4920-93D4-4B39F69E80B8}" destId="{A0E02152-FB9E-42E9-A7F5-D82F1AFC61C6}" srcOrd="4" destOrd="0" presId="urn:microsoft.com/office/officeart/2008/layout/LinedList"/>
    <dgm:cxn modelId="{BE8AD2FE-C4A8-4F9A-AAE0-D6DD2FEBB4D0}" type="presParOf" srcId="{0A096D4E-FB67-4920-93D4-4B39F69E80B8}" destId="{0F4DB920-4A0D-46AB-ACCD-447DD37E2CB0}" srcOrd="5" destOrd="0" presId="urn:microsoft.com/office/officeart/2008/layout/LinedList"/>
    <dgm:cxn modelId="{9D4241AE-1879-43A4-8352-2742B0217BBE}" type="presParOf" srcId="{0F4DB920-4A0D-46AB-ACCD-447DD37E2CB0}" destId="{8252279A-8815-40D4-95F0-EBD3C219FFB8}" srcOrd="0" destOrd="0" presId="urn:microsoft.com/office/officeart/2008/layout/LinedList"/>
    <dgm:cxn modelId="{C9E25F09-0E64-4BDE-A476-5A972FF8F770}" type="presParOf" srcId="{0F4DB920-4A0D-46AB-ACCD-447DD37E2CB0}" destId="{DC57BFD3-F888-4E49-BAE3-FDF08BF2C5A8}" srcOrd="1" destOrd="0" presId="urn:microsoft.com/office/officeart/2008/layout/LinedList"/>
    <dgm:cxn modelId="{78AAC31D-3590-417A-A3AD-0643A14DEF9C}" type="presParOf" srcId="{0A096D4E-FB67-4920-93D4-4B39F69E80B8}" destId="{5695A6D0-E692-4ABE-87CC-AB50A775B3B4}" srcOrd="6" destOrd="0" presId="urn:microsoft.com/office/officeart/2008/layout/LinedList"/>
    <dgm:cxn modelId="{C232EB59-5C4E-487A-99F2-C5CE0987C6CD}" type="presParOf" srcId="{0A096D4E-FB67-4920-93D4-4B39F69E80B8}" destId="{D0AD1077-1FB1-4A82-88E0-91D14822626D}" srcOrd="7" destOrd="0" presId="urn:microsoft.com/office/officeart/2008/layout/LinedList"/>
    <dgm:cxn modelId="{74EB8CD5-DB80-40D0-A7A7-A239DEBA2539}" type="presParOf" srcId="{D0AD1077-1FB1-4A82-88E0-91D14822626D}" destId="{A12CB3B7-D09D-4815-9FC1-A83479F7AA12}" srcOrd="0" destOrd="0" presId="urn:microsoft.com/office/officeart/2008/layout/LinedList"/>
    <dgm:cxn modelId="{26DC4A7B-5287-4489-BB40-9C015D49E683}" type="presParOf" srcId="{D0AD1077-1FB1-4A82-88E0-91D14822626D}" destId="{7ED9DAEC-141F-4DDA-A29E-2153CD013807}" srcOrd="1" destOrd="0" presId="urn:microsoft.com/office/officeart/2008/layout/LinedList"/>
    <dgm:cxn modelId="{2C83D8A8-ADB3-46F9-8A11-AC6368CD01D4}" type="presParOf" srcId="{0A096D4E-FB67-4920-93D4-4B39F69E80B8}" destId="{A6BEFE3D-2D6A-4562-A58E-26DD82EAC630}" srcOrd="8" destOrd="0" presId="urn:microsoft.com/office/officeart/2008/layout/LinedList"/>
    <dgm:cxn modelId="{EDC5A9FA-C2C2-421B-818B-1CB07FCAFDB8}" type="presParOf" srcId="{0A096D4E-FB67-4920-93D4-4B39F69E80B8}" destId="{6E31B817-8025-4E0E-96F1-E15C95042D53}" srcOrd="9" destOrd="0" presId="urn:microsoft.com/office/officeart/2008/layout/LinedList"/>
    <dgm:cxn modelId="{33886963-4E97-4D4C-ABFD-DE9550BF601F}" type="presParOf" srcId="{6E31B817-8025-4E0E-96F1-E15C95042D53}" destId="{3E7E0C17-3839-49D9-885E-0C00553EC53F}" srcOrd="0" destOrd="0" presId="urn:microsoft.com/office/officeart/2008/layout/LinedList"/>
    <dgm:cxn modelId="{AA945156-1484-4464-8FD7-A8F6246ACABE}" type="presParOf" srcId="{6E31B817-8025-4E0E-96F1-E15C95042D53}" destId="{9942E0D5-866A-493B-9479-5AF940380396}" srcOrd="1" destOrd="0" presId="urn:microsoft.com/office/officeart/2008/layout/LinedList"/>
    <dgm:cxn modelId="{829E9FC7-21FF-4C41-9C23-B7D35464BA60}" type="presParOf" srcId="{0A096D4E-FB67-4920-93D4-4B39F69E80B8}" destId="{F3500F84-C2D9-4D76-8643-186CAEEFDFE5}" srcOrd="10" destOrd="0" presId="urn:microsoft.com/office/officeart/2008/layout/LinedList"/>
    <dgm:cxn modelId="{DD37BDB5-7568-4277-83B0-9652E760608B}" type="presParOf" srcId="{0A096D4E-FB67-4920-93D4-4B39F69E80B8}" destId="{89E6CE38-5980-4FE3-8B5A-B66B3954714F}" srcOrd="11" destOrd="0" presId="urn:microsoft.com/office/officeart/2008/layout/LinedList"/>
    <dgm:cxn modelId="{CC7FB281-0C18-47B3-BB5A-6431148EF7ED}" type="presParOf" srcId="{89E6CE38-5980-4FE3-8B5A-B66B3954714F}" destId="{20BED5DC-596D-430B-B610-B2E199A56F3C}" srcOrd="0" destOrd="0" presId="urn:microsoft.com/office/officeart/2008/layout/LinedList"/>
    <dgm:cxn modelId="{C7E4B615-6D53-41B2-93FD-E5A0A4941491}" type="presParOf" srcId="{89E6CE38-5980-4FE3-8B5A-B66B3954714F}" destId="{BB84DE8C-AABC-4389-BB88-A196D3FCEE1C}" srcOrd="1" destOrd="0" presId="urn:microsoft.com/office/officeart/2008/layout/LinedList"/>
    <dgm:cxn modelId="{A7213BE3-475E-4CCF-84AC-BB4DB24EF2C6}" type="presParOf" srcId="{0A096D4E-FB67-4920-93D4-4B39F69E80B8}" destId="{397C7E17-CF10-4610-8B8E-F0A0DE3888AE}" srcOrd="12" destOrd="0" presId="urn:microsoft.com/office/officeart/2008/layout/LinedList"/>
    <dgm:cxn modelId="{581C4EAD-F701-4354-9806-75C4E19EA739}" type="presParOf" srcId="{0A096D4E-FB67-4920-93D4-4B39F69E80B8}" destId="{3B6D4CD1-1684-4AC0-862B-BF60AE43B26A}" srcOrd="13" destOrd="0" presId="urn:microsoft.com/office/officeart/2008/layout/LinedList"/>
    <dgm:cxn modelId="{5CC3509E-285B-446B-BF85-B6E0D5714C31}" type="presParOf" srcId="{3B6D4CD1-1684-4AC0-862B-BF60AE43B26A}" destId="{1F010B1E-141D-4950-95A5-BA71FD31CDC0}" srcOrd="0" destOrd="0" presId="urn:microsoft.com/office/officeart/2008/layout/LinedList"/>
    <dgm:cxn modelId="{84814D0B-FDF2-493A-8786-78F6EB9BD8A3}" type="presParOf" srcId="{3B6D4CD1-1684-4AC0-862B-BF60AE43B26A}" destId="{D79165DC-8159-4634-9435-7600FD599ACD}" srcOrd="1" destOrd="0" presId="urn:microsoft.com/office/officeart/2008/layout/LinedList"/>
    <dgm:cxn modelId="{536F208B-593F-4E83-BBFA-AA9766538C60}" type="presParOf" srcId="{0A096D4E-FB67-4920-93D4-4B39F69E80B8}" destId="{AC4985A5-FC79-4665-971D-C96550D9BFD7}" srcOrd="14" destOrd="0" presId="urn:microsoft.com/office/officeart/2008/layout/LinedList"/>
    <dgm:cxn modelId="{D1EA2070-1D36-424B-A133-6BA3DE056FAC}" type="presParOf" srcId="{0A096D4E-FB67-4920-93D4-4B39F69E80B8}" destId="{4961B8D3-6F3A-4224-AD8C-6B1119733DA3}" srcOrd="15" destOrd="0" presId="urn:microsoft.com/office/officeart/2008/layout/LinedList"/>
    <dgm:cxn modelId="{9C6933C0-5919-419D-85C3-F0037B7C21A6}" type="presParOf" srcId="{4961B8D3-6F3A-4224-AD8C-6B1119733DA3}" destId="{84CE2D78-D979-43A7-95AB-CBC84F8861DE}" srcOrd="0" destOrd="0" presId="urn:microsoft.com/office/officeart/2008/layout/LinedList"/>
    <dgm:cxn modelId="{917E47C0-B65A-4D49-972D-2117837CED69}" type="presParOf" srcId="{4961B8D3-6F3A-4224-AD8C-6B1119733DA3}" destId="{CA428DC1-5B5D-469D-A8D6-064766FEE1E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322EDCE-ADDE-4AAE-9097-AEB4F4FB0FF5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55B636E3-5965-489D-891A-B01DCDCA9346}">
      <dgm:prSet phldrT="[Tekst]" custT="1"/>
      <dgm:spPr>
        <a:xfrm>
          <a:off x="0" y="3183"/>
          <a:ext cx="4419600" cy="2114979"/>
        </a:xfrm>
        <a:prstGeom prst="roundRect">
          <a:avLst>
            <a:gd name="adj" fmla="val 10000"/>
          </a:avLst>
        </a:prstGeom>
        <a:solidFill>
          <a:srgbClr val="CCECFF"/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pl-PL" sz="2400" b="1" dirty="0">
              <a:solidFill>
                <a:schemeClr val="accent1">
                  <a:lumMod val="75000"/>
                </a:schemeClr>
              </a:solidFill>
              <a:latin typeface="Calibri"/>
              <a:ea typeface="+mn-ea"/>
              <a:cs typeface="+mn-cs"/>
            </a:rPr>
            <a:t>UMOWA PARTNERSKA </a:t>
          </a:r>
          <a:br>
            <a:rPr lang="pl-PL" sz="2400" b="1" dirty="0">
              <a:solidFill>
                <a:schemeClr val="accent1">
                  <a:lumMod val="75000"/>
                </a:schemeClr>
              </a:solidFill>
              <a:latin typeface="Calibri"/>
              <a:ea typeface="+mn-ea"/>
              <a:cs typeface="+mn-cs"/>
            </a:rPr>
          </a:br>
          <a:r>
            <a:rPr lang="pl-PL" sz="2400" b="1" dirty="0">
              <a:solidFill>
                <a:schemeClr val="accent1">
                  <a:lumMod val="75000"/>
                </a:schemeClr>
              </a:solidFill>
              <a:latin typeface="Calibri"/>
              <a:ea typeface="+mn-ea"/>
              <a:cs typeface="+mn-cs"/>
            </a:rPr>
            <a:t>(</a:t>
          </a:r>
          <a:r>
            <a:rPr lang="pl-PL" sz="2400" b="1" dirty="0" err="1">
              <a:solidFill>
                <a:schemeClr val="accent1">
                  <a:lumMod val="75000"/>
                </a:schemeClr>
              </a:solidFill>
              <a:latin typeface="Calibri"/>
              <a:ea typeface="+mn-ea"/>
              <a:cs typeface="+mn-cs"/>
            </a:rPr>
            <a:t>Partnership</a:t>
          </a:r>
          <a:r>
            <a:rPr lang="pl-PL" sz="2400" b="1" dirty="0">
              <a:solidFill>
                <a:schemeClr val="accent1">
                  <a:lumMod val="75000"/>
                </a:schemeClr>
              </a:solidFill>
              <a:latin typeface="Calibri"/>
              <a:ea typeface="+mn-ea"/>
              <a:cs typeface="+mn-cs"/>
            </a:rPr>
            <a:t> Agreement)</a:t>
          </a:r>
        </a:p>
        <a:p>
          <a:pPr>
            <a:buNone/>
          </a:pPr>
          <a:r>
            <a:rPr lang="pl-PL" sz="2400" b="1" dirty="0">
              <a:solidFill>
                <a:schemeClr val="accent1">
                  <a:lumMod val="75000"/>
                </a:schemeClr>
              </a:solidFill>
              <a:latin typeface="Calibri"/>
              <a:ea typeface="+mn-ea"/>
              <a:cs typeface="+mn-cs"/>
            </a:rPr>
            <a:t>reguluje zasady współpracy między partnerami projektu</a:t>
          </a:r>
          <a:endParaRPr lang="en-GB" sz="2400" dirty="0">
            <a:solidFill>
              <a:schemeClr val="accent1">
                <a:lumMod val="75000"/>
              </a:schemeClr>
            </a:solidFill>
            <a:latin typeface="Calibri"/>
            <a:ea typeface="+mn-ea"/>
            <a:cs typeface="+mn-cs"/>
          </a:endParaRPr>
        </a:p>
      </dgm:t>
    </dgm:pt>
    <dgm:pt modelId="{AC7D4DED-6303-498A-9885-9420F93FA8DD}" type="parTrans" cxnId="{84E60F04-F722-49FB-94F5-7E9C07C82F13}">
      <dgm:prSet/>
      <dgm:spPr/>
      <dgm:t>
        <a:bodyPr/>
        <a:lstStyle/>
        <a:p>
          <a:endParaRPr lang="en-GB"/>
        </a:p>
      </dgm:t>
    </dgm:pt>
    <dgm:pt modelId="{C4E6CCE9-0787-44DB-B7E0-D847260CEC3B}" type="sibTrans" cxnId="{84E60F04-F722-49FB-94F5-7E9C07C82F13}">
      <dgm:prSet/>
      <dgm:spPr>
        <a:xfrm rot="5432642">
          <a:off x="1827861" y="2071845"/>
          <a:ext cx="735637" cy="9517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75000"/>
          </a:schemeClr>
        </a:solidFill>
        <a:ln>
          <a:noFill/>
        </a:ln>
        <a:effectLst/>
      </dgm:spPr>
      <dgm:t>
        <a:bodyPr/>
        <a:lstStyle/>
        <a:p>
          <a:pPr>
            <a:buNone/>
          </a:pPr>
          <a:endParaRPr lang="en-GB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5B8B37A7-B56F-4FDE-9551-0946A40F0C1E}">
      <dgm:prSet phldrT="[Tekst]" custT="1"/>
      <dgm:spPr>
        <a:xfrm>
          <a:off x="736583" y="2977267"/>
          <a:ext cx="2895615" cy="1518576"/>
        </a:xfrm>
        <a:prstGeom prst="roundRect">
          <a:avLst>
            <a:gd name="adj" fmla="val 10000"/>
          </a:avLst>
        </a:prstGeom>
        <a:solidFill>
          <a:srgbClr val="1F497D">
            <a:lumMod val="20000"/>
            <a:lumOff val="80000"/>
          </a:srgbClr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  <a:buNone/>
          </a:pPr>
          <a:r>
            <a:rPr lang="pl-PL" sz="1800" b="1" kern="1200" dirty="0">
              <a:solidFill>
                <a:schemeClr val="accent1">
                  <a:lumMod val="75000"/>
                </a:schemeClr>
              </a:solidFill>
              <a:latin typeface="Calibri"/>
              <a:ea typeface="+mn-ea"/>
              <a:cs typeface="+mn-cs"/>
            </a:rPr>
            <a:t>Dostarczenie do WS podpisanej umowy partnerskiej </a:t>
          </a:r>
        </a:p>
        <a:p>
          <a:pPr>
            <a:lnSpc>
              <a:spcPct val="100000"/>
            </a:lnSpc>
            <a:spcAft>
              <a:spcPts val="0"/>
            </a:spcAft>
            <a:buNone/>
          </a:pPr>
          <a:r>
            <a:rPr lang="pl-PL" sz="1800" b="1" kern="1200" dirty="0">
              <a:solidFill>
                <a:schemeClr val="accent1">
                  <a:lumMod val="75000"/>
                </a:schemeClr>
              </a:solidFill>
              <a:latin typeface="Calibri"/>
              <a:ea typeface="+mn-ea"/>
              <a:cs typeface="+mn-cs"/>
            </a:rPr>
            <a:t>jest warunkiem  </a:t>
          </a:r>
        </a:p>
        <a:p>
          <a:pPr>
            <a:lnSpc>
              <a:spcPct val="100000"/>
            </a:lnSpc>
            <a:spcAft>
              <a:spcPts val="0"/>
            </a:spcAft>
            <a:buNone/>
          </a:pPr>
          <a:r>
            <a:rPr lang="pl-PL" sz="1800" b="1" kern="1200" dirty="0">
              <a:solidFill>
                <a:schemeClr val="accent1">
                  <a:lumMod val="75000"/>
                </a:schemeClr>
              </a:solidFill>
              <a:latin typeface="Calibri"/>
              <a:ea typeface="+mn-ea"/>
              <a:cs typeface="+mn-cs"/>
            </a:rPr>
            <a:t>otrzymania zaliczki</a:t>
          </a:r>
          <a:endParaRPr lang="en-GB" sz="1800" b="1" kern="1200" dirty="0">
            <a:solidFill>
              <a:schemeClr val="accent1">
                <a:lumMod val="75000"/>
              </a:schemeClr>
            </a:solidFill>
            <a:latin typeface="Calibri"/>
            <a:ea typeface="+mn-ea"/>
            <a:cs typeface="+mn-cs"/>
          </a:endParaRPr>
        </a:p>
      </dgm:t>
    </dgm:pt>
    <dgm:pt modelId="{37EF7032-B68B-41BF-8E44-AC61DD4A6B7C}" type="parTrans" cxnId="{5E803561-56DD-475C-A985-C07F1729B4C8}">
      <dgm:prSet/>
      <dgm:spPr/>
      <dgm:t>
        <a:bodyPr/>
        <a:lstStyle/>
        <a:p>
          <a:endParaRPr lang="en-GB"/>
        </a:p>
      </dgm:t>
    </dgm:pt>
    <dgm:pt modelId="{1798C9E6-BDD2-4E60-A167-C45B535870C6}" type="sibTrans" cxnId="{5E803561-56DD-475C-A985-C07F1729B4C8}">
      <dgm:prSet/>
      <dgm:spPr/>
      <dgm:t>
        <a:bodyPr/>
        <a:lstStyle/>
        <a:p>
          <a:endParaRPr lang="en-GB"/>
        </a:p>
      </dgm:t>
    </dgm:pt>
    <dgm:pt modelId="{75DCC10E-C5F9-46F5-AC6D-2485419712CC}" type="pres">
      <dgm:prSet presAssocID="{2322EDCE-ADDE-4AAE-9097-AEB4F4FB0FF5}" presName="linearFlow" presStyleCnt="0">
        <dgm:presLayoutVars>
          <dgm:resizeHandles val="exact"/>
        </dgm:presLayoutVars>
      </dgm:prSet>
      <dgm:spPr/>
    </dgm:pt>
    <dgm:pt modelId="{ED984300-C60E-43EA-A300-E6E40DC38C3F}" type="pres">
      <dgm:prSet presAssocID="{55B636E3-5965-489D-891A-B01DCDCA9346}" presName="node" presStyleLbl="node1" presStyleIdx="0" presStyleCnt="2" custScaleX="88883">
        <dgm:presLayoutVars>
          <dgm:bulletEnabled val="1"/>
        </dgm:presLayoutVars>
      </dgm:prSet>
      <dgm:spPr/>
    </dgm:pt>
    <dgm:pt modelId="{45877305-DA1D-4D77-9163-57327A311C56}" type="pres">
      <dgm:prSet presAssocID="{C4E6CCE9-0787-44DB-B7E0-D847260CEC3B}" presName="sibTrans" presStyleLbl="sibTrans2D1" presStyleIdx="0" presStyleCnt="1" custScaleX="114166"/>
      <dgm:spPr/>
    </dgm:pt>
    <dgm:pt modelId="{B26A25EE-4C08-47C9-B786-DAFC0CA33462}" type="pres">
      <dgm:prSet presAssocID="{C4E6CCE9-0787-44DB-B7E0-D847260CEC3B}" presName="connectorText" presStyleLbl="sibTrans2D1" presStyleIdx="0" presStyleCnt="1"/>
      <dgm:spPr/>
    </dgm:pt>
    <dgm:pt modelId="{4349EEC7-3CAE-4E62-818A-FAEFFF8D591A}" type="pres">
      <dgm:prSet presAssocID="{5B8B37A7-B56F-4FDE-9551-0946A40F0C1E}" presName="node" presStyleLbl="node1" presStyleIdx="1" presStyleCnt="2" custScaleX="58234" custScaleY="71801" custLinFactNeighborX="-1029" custLinFactNeighborY="-13430">
        <dgm:presLayoutVars>
          <dgm:bulletEnabled val="1"/>
        </dgm:presLayoutVars>
      </dgm:prSet>
      <dgm:spPr/>
    </dgm:pt>
  </dgm:ptLst>
  <dgm:cxnLst>
    <dgm:cxn modelId="{84E60F04-F722-49FB-94F5-7E9C07C82F13}" srcId="{2322EDCE-ADDE-4AAE-9097-AEB4F4FB0FF5}" destId="{55B636E3-5965-489D-891A-B01DCDCA9346}" srcOrd="0" destOrd="0" parTransId="{AC7D4DED-6303-498A-9885-9420F93FA8DD}" sibTransId="{C4E6CCE9-0787-44DB-B7E0-D847260CEC3B}"/>
    <dgm:cxn modelId="{F36AFB19-C8E3-4DD2-9C7D-B53CFFD61CD5}" type="presOf" srcId="{C4E6CCE9-0787-44DB-B7E0-D847260CEC3B}" destId="{45877305-DA1D-4D77-9163-57327A311C56}" srcOrd="0" destOrd="0" presId="urn:microsoft.com/office/officeart/2005/8/layout/process2"/>
    <dgm:cxn modelId="{5E803561-56DD-475C-A985-C07F1729B4C8}" srcId="{2322EDCE-ADDE-4AAE-9097-AEB4F4FB0FF5}" destId="{5B8B37A7-B56F-4FDE-9551-0946A40F0C1E}" srcOrd="1" destOrd="0" parTransId="{37EF7032-B68B-41BF-8E44-AC61DD4A6B7C}" sibTransId="{1798C9E6-BDD2-4E60-A167-C45B535870C6}"/>
    <dgm:cxn modelId="{4E3C6093-54D9-486E-BC68-7922B12A0B0B}" type="presOf" srcId="{55B636E3-5965-489D-891A-B01DCDCA9346}" destId="{ED984300-C60E-43EA-A300-E6E40DC38C3F}" srcOrd="0" destOrd="0" presId="urn:microsoft.com/office/officeart/2005/8/layout/process2"/>
    <dgm:cxn modelId="{976832B2-AF5E-442A-9D89-A41703FE1762}" type="presOf" srcId="{5B8B37A7-B56F-4FDE-9551-0946A40F0C1E}" destId="{4349EEC7-3CAE-4E62-818A-FAEFFF8D591A}" srcOrd="0" destOrd="0" presId="urn:microsoft.com/office/officeart/2005/8/layout/process2"/>
    <dgm:cxn modelId="{907AD5B5-0AA0-4635-A026-11A17F984B2D}" type="presOf" srcId="{2322EDCE-ADDE-4AAE-9097-AEB4F4FB0FF5}" destId="{75DCC10E-C5F9-46F5-AC6D-2485419712CC}" srcOrd="0" destOrd="0" presId="urn:microsoft.com/office/officeart/2005/8/layout/process2"/>
    <dgm:cxn modelId="{56D232C3-880D-4FD5-9023-6FAB30C94710}" type="presOf" srcId="{C4E6CCE9-0787-44DB-B7E0-D847260CEC3B}" destId="{B26A25EE-4C08-47C9-B786-DAFC0CA33462}" srcOrd="1" destOrd="0" presId="urn:microsoft.com/office/officeart/2005/8/layout/process2"/>
    <dgm:cxn modelId="{628B732F-A307-47C2-BCFE-DCA564C61E16}" type="presParOf" srcId="{75DCC10E-C5F9-46F5-AC6D-2485419712CC}" destId="{ED984300-C60E-43EA-A300-E6E40DC38C3F}" srcOrd="0" destOrd="0" presId="urn:microsoft.com/office/officeart/2005/8/layout/process2"/>
    <dgm:cxn modelId="{0422ECAC-61A4-4A9E-A011-67C4680D3AA9}" type="presParOf" srcId="{75DCC10E-C5F9-46F5-AC6D-2485419712CC}" destId="{45877305-DA1D-4D77-9163-57327A311C56}" srcOrd="1" destOrd="0" presId="urn:microsoft.com/office/officeart/2005/8/layout/process2"/>
    <dgm:cxn modelId="{BA908EC3-5034-40FD-A3DE-18CF6E685B0A}" type="presParOf" srcId="{45877305-DA1D-4D77-9163-57327A311C56}" destId="{B26A25EE-4C08-47C9-B786-DAFC0CA33462}" srcOrd="0" destOrd="0" presId="urn:microsoft.com/office/officeart/2005/8/layout/process2"/>
    <dgm:cxn modelId="{2B1729AF-0208-47A4-B937-71B639E2EC68}" type="presParOf" srcId="{75DCC10E-C5F9-46F5-AC6D-2485419712CC}" destId="{4349EEC7-3CAE-4E62-818A-FAEFFF8D591A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F4870C2-2C4B-4F84-AA48-5A4C70074BD7}" type="doc">
      <dgm:prSet loTypeId="urn:microsoft.com/office/officeart/2005/8/layout/vList3" loCatId="list" qsTypeId="urn:microsoft.com/office/officeart/2005/8/quickstyle/simple3" qsCatId="simple" csTypeId="urn:microsoft.com/office/officeart/2005/8/colors/accent1_5" csCatId="accent1" phldr="1"/>
      <dgm:spPr/>
      <dgm:t>
        <a:bodyPr/>
        <a:lstStyle/>
        <a:p>
          <a:endParaRPr lang="pl-PL"/>
        </a:p>
      </dgm:t>
    </dgm:pt>
    <dgm:pt modelId="{AAFBC77A-A52E-4C70-90F3-861583B55C0A}">
      <dgm:prSet phldrT="[Tekst]" custT="1"/>
      <dgm:spPr/>
      <dgm:t>
        <a:bodyPr/>
        <a:lstStyle/>
        <a:p>
          <a:r>
            <a:rPr lang="pl-PL" sz="2000" dirty="0">
              <a:latin typeface="Calibri" panose="020F0502020204030204" pitchFamily="34" charset="0"/>
              <a:ea typeface="Calibri" panose="020F0502020204030204" pitchFamily="34" charset="0"/>
            </a:rPr>
            <a:t>złożenie FAF za pośrednictwem systemu informatycznego</a:t>
          </a:r>
          <a:endParaRPr lang="pl-PL" sz="2000" dirty="0"/>
        </a:p>
      </dgm:t>
    </dgm:pt>
    <dgm:pt modelId="{3E820543-5243-4B9C-B747-BAD0E391E509}" type="parTrans" cxnId="{3CC08D49-CE12-414A-A0F2-2C42EE72D02C}">
      <dgm:prSet/>
      <dgm:spPr/>
      <dgm:t>
        <a:bodyPr/>
        <a:lstStyle/>
        <a:p>
          <a:endParaRPr lang="pl-PL"/>
        </a:p>
      </dgm:t>
    </dgm:pt>
    <dgm:pt modelId="{E512E080-E1A3-44D6-A4AA-2FFA20963782}" type="sibTrans" cxnId="{3CC08D49-CE12-414A-A0F2-2C42EE72D02C}">
      <dgm:prSet/>
      <dgm:spPr/>
      <dgm:t>
        <a:bodyPr/>
        <a:lstStyle/>
        <a:p>
          <a:endParaRPr lang="pl-PL"/>
        </a:p>
      </dgm:t>
    </dgm:pt>
    <dgm:pt modelId="{2107433B-803D-4D15-9FA9-0A6D25D125D2}">
      <dgm:prSet phldrT="[Tekst]" custT="1"/>
      <dgm:spPr/>
      <dgm:t>
        <a:bodyPr/>
        <a:lstStyle/>
        <a:p>
          <a:r>
            <a:rPr lang="pl-PL" sz="2000" dirty="0">
              <a:latin typeface="Calibri" panose="020F0502020204030204" pitchFamily="34" charset="0"/>
              <a:ea typeface="Calibri" panose="020F0502020204030204" pitchFamily="34" charset="0"/>
            </a:rPr>
            <a:t>podpisanie Umowy Grantowej z Instytucją Zarządzającą</a:t>
          </a:r>
          <a:endParaRPr lang="pl-PL" sz="2000" dirty="0"/>
        </a:p>
      </dgm:t>
    </dgm:pt>
    <dgm:pt modelId="{5979F83D-0C36-4FA0-AEB0-991CFF2037A1}" type="parTrans" cxnId="{6ED51671-F9DB-4EC3-82E5-8B87E2AE1362}">
      <dgm:prSet/>
      <dgm:spPr/>
      <dgm:t>
        <a:bodyPr/>
        <a:lstStyle/>
        <a:p>
          <a:endParaRPr lang="pl-PL"/>
        </a:p>
      </dgm:t>
    </dgm:pt>
    <dgm:pt modelId="{B92D8C3A-3C00-47B1-BCA0-5B4309C16592}" type="sibTrans" cxnId="{6ED51671-F9DB-4EC3-82E5-8B87E2AE1362}">
      <dgm:prSet/>
      <dgm:spPr/>
      <dgm:t>
        <a:bodyPr/>
        <a:lstStyle/>
        <a:p>
          <a:endParaRPr lang="pl-PL"/>
        </a:p>
      </dgm:t>
    </dgm:pt>
    <dgm:pt modelId="{B33402D0-DC01-4E04-970A-C790020AA1EB}">
      <dgm:prSet phldrT="[Tekst]" custT="1"/>
      <dgm:spPr/>
      <dgm:t>
        <a:bodyPr/>
        <a:lstStyle/>
        <a:p>
          <a:r>
            <a:rPr lang="pl-PL" sz="2000" dirty="0">
              <a:latin typeface="Calibri" panose="020F0502020204030204" pitchFamily="34" charset="0"/>
              <a:ea typeface="Calibri" panose="020F0502020204030204" pitchFamily="34" charset="0"/>
            </a:rPr>
            <a:t>utworzenie dobrze działającego konsorcjum zapewniającego właściwą i solidną realizację projektu</a:t>
          </a:r>
          <a:endParaRPr lang="pl-PL" sz="2000" dirty="0"/>
        </a:p>
      </dgm:t>
    </dgm:pt>
    <dgm:pt modelId="{01E064D8-C012-4EEE-B96A-6B61A1A7FE44}" type="parTrans" cxnId="{15DB95E4-C7E5-4F0B-B42B-2BE327E77A49}">
      <dgm:prSet/>
      <dgm:spPr/>
      <dgm:t>
        <a:bodyPr/>
        <a:lstStyle/>
        <a:p>
          <a:endParaRPr lang="pl-PL"/>
        </a:p>
      </dgm:t>
    </dgm:pt>
    <dgm:pt modelId="{D3B113F3-EABB-467E-8BDE-217F0953E8CB}" type="sibTrans" cxnId="{15DB95E4-C7E5-4F0B-B42B-2BE327E77A49}">
      <dgm:prSet/>
      <dgm:spPr/>
      <dgm:t>
        <a:bodyPr/>
        <a:lstStyle/>
        <a:p>
          <a:endParaRPr lang="pl-PL"/>
        </a:p>
      </dgm:t>
    </dgm:pt>
    <dgm:pt modelId="{71EA1B2A-CEBE-4677-B23B-0916353EA877}">
      <dgm:prSet phldrT="[Tekst]" custT="1"/>
      <dgm:spPr/>
      <dgm:t>
        <a:bodyPr/>
        <a:lstStyle/>
        <a:p>
          <a:r>
            <a:rPr lang="pl-PL" sz="2000" dirty="0">
              <a:latin typeface="Calibri" panose="020F0502020204030204" pitchFamily="34" charset="0"/>
              <a:ea typeface="Calibri" panose="020F0502020204030204" pitchFamily="34" charset="0"/>
            </a:rPr>
            <a:t>zapewnienie, że wydatki przedstawione przez Partnera/ów projektu zostały poniesione w celu realizacji projektu</a:t>
          </a:r>
          <a:endParaRPr lang="pl-PL" sz="2000" dirty="0"/>
        </a:p>
      </dgm:t>
    </dgm:pt>
    <dgm:pt modelId="{C19AD6E9-C5F3-4A2C-B97F-E3A348D83FC8}" type="parTrans" cxnId="{CD3AB323-02B0-488E-B108-6BB83229F206}">
      <dgm:prSet/>
      <dgm:spPr/>
      <dgm:t>
        <a:bodyPr/>
        <a:lstStyle/>
        <a:p>
          <a:endParaRPr lang="pl-PL"/>
        </a:p>
      </dgm:t>
    </dgm:pt>
    <dgm:pt modelId="{7873BE4D-74B6-493D-9050-ACB407645BBF}" type="sibTrans" cxnId="{CD3AB323-02B0-488E-B108-6BB83229F206}">
      <dgm:prSet/>
      <dgm:spPr/>
      <dgm:t>
        <a:bodyPr/>
        <a:lstStyle/>
        <a:p>
          <a:endParaRPr lang="pl-PL"/>
        </a:p>
      </dgm:t>
    </dgm:pt>
    <dgm:pt modelId="{0EA6CB5A-892E-4AD3-B892-050AB5003E70}">
      <dgm:prSet phldrT="[Tekst]" custT="1"/>
      <dgm:spPr/>
      <dgm:t>
        <a:bodyPr/>
        <a:lstStyle/>
        <a:p>
          <a:r>
            <a:rPr lang="pl-PL" sz="2000" dirty="0">
              <a:latin typeface="Calibri" panose="020F0502020204030204" pitchFamily="34" charset="0"/>
              <a:ea typeface="Calibri" panose="020F0502020204030204" pitchFamily="34" charset="0"/>
            </a:rPr>
            <a:t>określenie ustaleń dotyczących współpracy z Partnerami projektu </a:t>
          </a:r>
          <a:br>
            <a:rPr lang="pl-PL" sz="2000" dirty="0">
              <a:latin typeface="Calibri" panose="020F0502020204030204" pitchFamily="34" charset="0"/>
              <a:ea typeface="Calibri" panose="020F0502020204030204" pitchFamily="34" charset="0"/>
            </a:rPr>
          </a:br>
          <a:r>
            <a:rPr lang="pl-PL" sz="2000" dirty="0">
              <a:latin typeface="Calibri" panose="020F0502020204030204" pitchFamily="34" charset="0"/>
              <a:ea typeface="Calibri" panose="020F0502020204030204" pitchFamily="34" charset="0"/>
            </a:rPr>
            <a:t>w Umowie Partnerskiej</a:t>
          </a:r>
          <a:endParaRPr lang="pl-PL" sz="2000" dirty="0"/>
        </a:p>
      </dgm:t>
    </dgm:pt>
    <dgm:pt modelId="{8A54F9C7-8C6F-4780-9D80-9F02EBA4AB8A}" type="parTrans" cxnId="{21B211DE-CBF1-47B3-B15C-287333136C95}">
      <dgm:prSet/>
      <dgm:spPr/>
      <dgm:t>
        <a:bodyPr/>
        <a:lstStyle/>
        <a:p>
          <a:endParaRPr lang="pl-PL"/>
        </a:p>
      </dgm:t>
    </dgm:pt>
    <dgm:pt modelId="{AF794E0C-821C-4B3B-89F8-CA7211E996D0}" type="sibTrans" cxnId="{21B211DE-CBF1-47B3-B15C-287333136C95}">
      <dgm:prSet/>
      <dgm:spPr/>
      <dgm:t>
        <a:bodyPr/>
        <a:lstStyle/>
        <a:p>
          <a:endParaRPr lang="pl-PL"/>
        </a:p>
      </dgm:t>
    </dgm:pt>
    <dgm:pt modelId="{43EB48E7-8FAB-45AF-96E2-C7836C195491}">
      <dgm:prSet phldrT="[Tekst]" custT="1"/>
      <dgm:spPr/>
      <dgm:t>
        <a:bodyPr/>
        <a:lstStyle/>
        <a:p>
          <a:r>
            <a:rPr lang="pl-PL" sz="2000" dirty="0">
              <a:latin typeface="Calibri" panose="020F0502020204030204" pitchFamily="34" charset="0"/>
              <a:ea typeface="Calibri" panose="020F0502020204030204" pitchFamily="34" charset="0"/>
            </a:rPr>
            <a:t>odpowiedzialność za realizację całości projektu</a:t>
          </a:r>
          <a:endParaRPr lang="pl-PL" sz="2000" dirty="0"/>
        </a:p>
      </dgm:t>
    </dgm:pt>
    <dgm:pt modelId="{05F4BE4C-2B22-432F-8FED-FE52BC86AC9F}" type="parTrans" cxnId="{A54BDB1E-7F80-475C-A94D-682A4FDA96EF}">
      <dgm:prSet/>
      <dgm:spPr/>
      <dgm:t>
        <a:bodyPr/>
        <a:lstStyle/>
        <a:p>
          <a:endParaRPr lang="pl-PL"/>
        </a:p>
      </dgm:t>
    </dgm:pt>
    <dgm:pt modelId="{B296B4A2-792E-4A68-A519-7773F626C87D}" type="sibTrans" cxnId="{A54BDB1E-7F80-475C-A94D-682A4FDA96EF}">
      <dgm:prSet/>
      <dgm:spPr/>
      <dgm:t>
        <a:bodyPr/>
        <a:lstStyle/>
        <a:p>
          <a:endParaRPr lang="pl-PL"/>
        </a:p>
      </dgm:t>
    </dgm:pt>
    <dgm:pt modelId="{5BEA83D2-D6AC-4E03-92BA-C59D2A112A90}">
      <dgm:prSet phldrT="[Tekst]" custT="1"/>
      <dgm:spPr/>
      <dgm:t>
        <a:bodyPr/>
        <a:lstStyle/>
        <a:p>
          <a:r>
            <a:rPr lang="pl-PL" sz="2000" dirty="0">
              <a:latin typeface="Calibri" panose="020F0502020204030204" pitchFamily="34" charset="0"/>
              <a:ea typeface="Calibri" panose="020F0502020204030204" pitchFamily="34" charset="0"/>
            </a:rPr>
            <a:t>otrzymanie od Instytucji Zarządzającej dofinansowania na realizację projektu</a:t>
          </a:r>
          <a:endParaRPr lang="pl-PL" sz="2000" dirty="0"/>
        </a:p>
      </dgm:t>
    </dgm:pt>
    <dgm:pt modelId="{67B0C956-BD0F-457A-805C-15A0D5FBC259}" type="parTrans" cxnId="{A6B21B58-B03B-4152-8580-9DA65435826C}">
      <dgm:prSet/>
      <dgm:spPr/>
      <dgm:t>
        <a:bodyPr/>
        <a:lstStyle/>
        <a:p>
          <a:endParaRPr lang="pl-PL"/>
        </a:p>
      </dgm:t>
    </dgm:pt>
    <dgm:pt modelId="{4CAE479B-FD64-48F5-905B-D0BDF51F2E9F}" type="sibTrans" cxnId="{A6B21B58-B03B-4152-8580-9DA65435826C}">
      <dgm:prSet/>
      <dgm:spPr/>
      <dgm:t>
        <a:bodyPr/>
        <a:lstStyle/>
        <a:p>
          <a:endParaRPr lang="pl-PL"/>
        </a:p>
      </dgm:t>
    </dgm:pt>
    <dgm:pt modelId="{F15FB670-D1C1-44F1-9AAF-67D7ECEEDC6E}">
      <dgm:prSet phldrT="[Tekst]" custT="1"/>
      <dgm:spPr/>
      <dgm:t>
        <a:bodyPr/>
        <a:lstStyle/>
        <a:p>
          <a:r>
            <a:rPr lang="pl-PL" sz="2000" dirty="0">
              <a:latin typeface="Calibri" panose="020F0502020204030204" pitchFamily="34" charset="0"/>
              <a:ea typeface="Calibri" panose="020F0502020204030204" pitchFamily="34" charset="0"/>
            </a:rPr>
            <a:t>przekazanie pozostałym Partnerom projektu odpowiedniej części dofinansowania</a:t>
          </a:r>
          <a:endParaRPr lang="pl-PL" sz="2000" dirty="0"/>
        </a:p>
      </dgm:t>
    </dgm:pt>
    <dgm:pt modelId="{D9A2731C-5180-4798-A9A0-39A4A18729FE}" type="parTrans" cxnId="{62D221BB-3A63-4F00-81D0-487172BEF9B4}">
      <dgm:prSet/>
      <dgm:spPr/>
      <dgm:t>
        <a:bodyPr/>
        <a:lstStyle/>
        <a:p>
          <a:endParaRPr lang="pl-PL"/>
        </a:p>
      </dgm:t>
    </dgm:pt>
    <dgm:pt modelId="{5D04614B-BC99-4D95-A147-AAD84191AE1D}" type="sibTrans" cxnId="{62D221BB-3A63-4F00-81D0-487172BEF9B4}">
      <dgm:prSet/>
      <dgm:spPr/>
      <dgm:t>
        <a:bodyPr/>
        <a:lstStyle/>
        <a:p>
          <a:endParaRPr lang="pl-PL"/>
        </a:p>
      </dgm:t>
    </dgm:pt>
    <dgm:pt modelId="{3412AE92-5F59-40EE-BDF7-28F5854F057E}" type="pres">
      <dgm:prSet presAssocID="{0F4870C2-2C4B-4F84-AA48-5A4C70074BD7}" presName="linearFlow" presStyleCnt="0">
        <dgm:presLayoutVars>
          <dgm:dir/>
          <dgm:resizeHandles val="exact"/>
        </dgm:presLayoutVars>
      </dgm:prSet>
      <dgm:spPr/>
    </dgm:pt>
    <dgm:pt modelId="{C2FB6457-F25C-4221-A812-E554E28C9FE6}" type="pres">
      <dgm:prSet presAssocID="{AAFBC77A-A52E-4C70-90F3-861583B55C0A}" presName="composite" presStyleCnt="0"/>
      <dgm:spPr/>
    </dgm:pt>
    <dgm:pt modelId="{4FAA6AAC-F84F-4D51-8D6B-89B3F854B940}" type="pres">
      <dgm:prSet presAssocID="{AAFBC77A-A52E-4C70-90F3-861583B55C0A}" presName="imgShp" presStyleLbl="fgImgPlace1" presStyleIdx="0" presStyleCnt="8" custAng="0" custFlipVert="0" custFlipHor="0" custScaleX="104701" custScaleY="97765" custLinFactX="-60044" custLinFactNeighborX="-100000" custLinFactNeighborY="252"/>
      <dgm:spPr>
        <a:prstGeom prst="flowChartConnector">
          <a:avLst/>
        </a:prstGeom>
        <a:solidFill>
          <a:schemeClr val="accent1">
            <a:lumMod val="75000"/>
            <a:alpha val="90000"/>
          </a:schemeClr>
        </a:solidFill>
      </dgm:spPr>
    </dgm:pt>
    <dgm:pt modelId="{ED3D3FD6-836D-4216-8224-39EA4FF381C0}" type="pres">
      <dgm:prSet presAssocID="{AAFBC77A-A52E-4C70-90F3-861583B55C0A}" presName="txShp" presStyleLbl="node1" presStyleIdx="0" presStyleCnt="8" custScaleX="128010">
        <dgm:presLayoutVars>
          <dgm:bulletEnabled val="1"/>
        </dgm:presLayoutVars>
      </dgm:prSet>
      <dgm:spPr/>
    </dgm:pt>
    <dgm:pt modelId="{F8FCFC0B-F464-481B-B0A0-AD6888763A66}" type="pres">
      <dgm:prSet presAssocID="{E512E080-E1A3-44D6-A4AA-2FFA20963782}" presName="spacing" presStyleCnt="0"/>
      <dgm:spPr/>
    </dgm:pt>
    <dgm:pt modelId="{3818030D-C2FD-4D1F-8A2D-2D0BB7645FEF}" type="pres">
      <dgm:prSet presAssocID="{2107433B-803D-4D15-9FA9-0A6D25D125D2}" presName="composite" presStyleCnt="0"/>
      <dgm:spPr/>
    </dgm:pt>
    <dgm:pt modelId="{399FAA64-49E9-4F3B-8621-AB32632DF477}" type="pres">
      <dgm:prSet presAssocID="{2107433B-803D-4D15-9FA9-0A6D25D125D2}" presName="imgShp" presStyleLbl="fgImgPlace1" presStyleIdx="1" presStyleCnt="8" custScaleX="96903" custScaleY="95724" custLinFactX="-56145" custLinFactNeighborX="-100000" custLinFactNeighborY="-1802"/>
      <dgm:spPr>
        <a:solidFill>
          <a:schemeClr val="accent1">
            <a:lumMod val="75000"/>
            <a:alpha val="84286"/>
          </a:schemeClr>
        </a:solidFill>
      </dgm:spPr>
    </dgm:pt>
    <dgm:pt modelId="{DF55F034-D33D-448D-90D8-3E7B562F15AC}" type="pres">
      <dgm:prSet presAssocID="{2107433B-803D-4D15-9FA9-0A6D25D125D2}" presName="txShp" presStyleLbl="node1" presStyleIdx="1" presStyleCnt="8" custScaleX="128010">
        <dgm:presLayoutVars>
          <dgm:bulletEnabled val="1"/>
        </dgm:presLayoutVars>
      </dgm:prSet>
      <dgm:spPr/>
    </dgm:pt>
    <dgm:pt modelId="{67BEE802-B4A7-42DA-9EB0-B56B0999C23E}" type="pres">
      <dgm:prSet presAssocID="{B92D8C3A-3C00-47B1-BCA0-5B4309C16592}" presName="spacing" presStyleCnt="0"/>
      <dgm:spPr/>
    </dgm:pt>
    <dgm:pt modelId="{9FBAB9D2-82DA-43B2-BE99-0554C2EDD9F8}" type="pres">
      <dgm:prSet presAssocID="{B33402D0-DC01-4E04-970A-C790020AA1EB}" presName="composite" presStyleCnt="0"/>
      <dgm:spPr/>
    </dgm:pt>
    <dgm:pt modelId="{498EE3E9-1EB5-45DE-A1B4-EF873597511E}" type="pres">
      <dgm:prSet presAssocID="{B33402D0-DC01-4E04-970A-C790020AA1EB}" presName="imgShp" presStyleLbl="fgImgPlace1" presStyleIdx="2" presStyleCnt="8" custLinFactX="-56145" custLinFactNeighborX="-100000" custLinFactNeighborY="275"/>
      <dgm:spPr>
        <a:solidFill>
          <a:schemeClr val="accent1">
            <a:lumMod val="75000"/>
            <a:alpha val="78571"/>
          </a:schemeClr>
        </a:solidFill>
      </dgm:spPr>
    </dgm:pt>
    <dgm:pt modelId="{E92746B0-2411-4E79-B8F4-C925A0322049}" type="pres">
      <dgm:prSet presAssocID="{B33402D0-DC01-4E04-970A-C790020AA1EB}" presName="txShp" presStyleLbl="node1" presStyleIdx="2" presStyleCnt="8" custScaleX="128010">
        <dgm:presLayoutVars>
          <dgm:bulletEnabled val="1"/>
        </dgm:presLayoutVars>
      </dgm:prSet>
      <dgm:spPr/>
    </dgm:pt>
    <dgm:pt modelId="{908F3F80-E0DA-404A-950C-480C2C83716F}" type="pres">
      <dgm:prSet presAssocID="{D3B113F3-EABB-467E-8BDE-217F0953E8CB}" presName="spacing" presStyleCnt="0"/>
      <dgm:spPr/>
    </dgm:pt>
    <dgm:pt modelId="{FBA47962-AB70-45B1-BFBB-59B6657F24AE}" type="pres">
      <dgm:prSet presAssocID="{0EA6CB5A-892E-4AD3-B892-050AB5003E70}" presName="composite" presStyleCnt="0"/>
      <dgm:spPr/>
    </dgm:pt>
    <dgm:pt modelId="{135EF863-1503-491E-8114-A6F3BD3024E3}" type="pres">
      <dgm:prSet presAssocID="{0EA6CB5A-892E-4AD3-B892-050AB5003E70}" presName="imgShp" presStyleLbl="fgImgPlace1" presStyleIdx="3" presStyleCnt="8" custLinFactX="-56145" custLinFactNeighborX="-100000"/>
      <dgm:spPr>
        <a:solidFill>
          <a:schemeClr val="accent1">
            <a:lumMod val="75000"/>
            <a:alpha val="72857"/>
          </a:schemeClr>
        </a:solidFill>
      </dgm:spPr>
    </dgm:pt>
    <dgm:pt modelId="{446ADC3B-C426-4E68-AC04-806FFA10F0ED}" type="pres">
      <dgm:prSet presAssocID="{0EA6CB5A-892E-4AD3-B892-050AB5003E70}" presName="txShp" presStyleLbl="node1" presStyleIdx="3" presStyleCnt="8" custScaleX="128010">
        <dgm:presLayoutVars>
          <dgm:bulletEnabled val="1"/>
        </dgm:presLayoutVars>
      </dgm:prSet>
      <dgm:spPr/>
    </dgm:pt>
    <dgm:pt modelId="{FEA39E70-0C74-47B2-8E47-FE4EA9D4C3DB}" type="pres">
      <dgm:prSet presAssocID="{AF794E0C-821C-4B3B-89F8-CA7211E996D0}" presName="spacing" presStyleCnt="0"/>
      <dgm:spPr/>
    </dgm:pt>
    <dgm:pt modelId="{426B6566-0EA6-445B-B029-7A119B7C5129}" type="pres">
      <dgm:prSet presAssocID="{43EB48E7-8FAB-45AF-96E2-C7836C195491}" presName="composite" presStyleCnt="0"/>
      <dgm:spPr/>
    </dgm:pt>
    <dgm:pt modelId="{6716E748-31BC-4621-9143-CD66C25A38A1}" type="pres">
      <dgm:prSet presAssocID="{43EB48E7-8FAB-45AF-96E2-C7836C195491}" presName="imgShp" presStyleLbl="fgImgPlace1" presStyleIdx="4" presStyleCnt="8" custLinFactX="-56145" custLinFactNeighborX="-100000" custLinFactNeighborY="-1802"/>
      <dgm:spPr>
        <a:solidFill>
          <a:schemeClr val="accent1">
            <a:lumMod val="75000"/>
            <a:alpha val="67143"/>
          </a:schemeClr>
        </a:solidFill>
      </dgm:spPr>
    </dgm:pt>
    <dgm:pt modelId="{1339A2D0-DCE5-403E-9F84-A9D213F0A5CF}" type="pres">
      <dgm:prSet presAssocID="{43EB48E7-8FAB-45AF-96E2-C7836C195491}" presName="txShp" presStyleLbl="node1" presStyleIdx="4" presStyleCnt="8" custScaleX="128010">
        <dgm:presLayoutVars>
          <dgm:bulletEnabled val="1"/>
        </dgm:presLayoutVars>
      </dgm:prSet>
      <dgm:spPr/>
    </dgm:pt>
    <dgm:pt modelId="{48A34409-FA93-47E7-9436-146F248F6544}" type="pres">
      <dgm:prSet presAssocID="{B296B4A2-792E-4A68-A519-7773F626C87D}" presName="spacing" presStyleCnt="0"/>
      <dgm:spPr/>
    </dgm:pt>
    <dgm:pt modelId="{0FC8C8CB-0370-4977-9A66-67BF757A59E8}" type="pres">
      <dgm:prSet presAssocID="{5BEA83D2-D6AC-4E03-92BA-C59D2A112A90}" presName="composite" presStyleCnt="0"/>
      <dgm:spPr/>
    </dgm:pt>
    <dgm:pt modelId="{470E6A62-D52B-4CB6-9873-30A611B2CA82}" type="pres">
      <dgm:prSet presAssocID="{5BEA83D2-D6AC-4E03-92BA-C59D2A112A90}" presName="imgShp" presStyleLbl="fgImgPlace1" presStyleIdx="5" presStyleCnt="8" custLinFactX="-56145" custLinFactNeighborX="-100000" custLinFactNeighborY="-1664"/>
      <dgm:spPr>
        <a:solidFill>
          <a:schemeClr val="accent1">
            <a:lumMod val="75000"/>
            <a:alpha val="61429"/>
          </a:schemeClr>
        </a:solidFill>
      </dgm:spPr>
    </dgm:pt>
    <dgm:pt modelId="{552196F2-10E0-419E-9B89-1B3CFAF5FF05}" type="pres">
      <dgm:prSet presAssocID="{5BEA83D2-D6AC-4E03-92BA-C59D2A112A90}" presName="txShp" presStyleLbl="node1" presStyleIdx="5" presStyleCnt="8" custScaleX="128010">
        <dgm:presLayoutVars>
          <dgm:bulletEnabled val="1"/>
        </dgm:presLayoutVars>
      </dgm:prSet>
      <dgm:spPr/>
    </dgm:pt>
    <dgm:pt modelId="{EA816C2F-0526-4CAD-B97D-28831B8B335C}" type="pres">
      <dgm:prSet presAssocID="{4CAE479B-FD64-48F5-905B-D0BDF51F2E9F}" presName="spacing" presStyleCnt="0"/>
      <dgm:spPr/>
    </dgm:pt>
    <dgm:pt modelId="{4B0D99C8-57E9-4DF2-8715-A2F0880076B1}" type="pres">
      <dgm:prSet presAssocID="{F15FB670-D1C1-44F1-9AAF-67D7ECEEDC6E}" presName="composite" presStyleCnt="0"/>
      <dgm:spPr/>
    </dgm:pt>
    <dgm:pt modelId="{3AB8506F-7F00-4671-B8D3-158D664B8B90}" type="pres">
      <dgm:prSet presAssocID="{F15FB670-D1C1-44F1-9AAF-67D7ECEEDC6E}" presName="imgShp" presStyleLbl="fgImgPlace1" presStyleIdx="6" presStyleCnt="8" custLinFactX="-56145" custLinFactNeighborX="-100000" custLinFactNeighborY="-1664"/>
      <dgm:spPr>
        <a:solidFill>
          <a:schemeClr val="accent1">
            <a:lumMod val="75000"/>
            <a:alpha val="55714"/>
          </a:schemeClr>
        </a:solidFill>
      </dgm:spPr>
    </dgm:pt>
    <dgm:pt modelId="{021D95B3-DA2E-438C-B2CF-9B1EC459DFDC}" type="pres">
      <dgm:prSet presAssocID="{F15FB670-D1C1-44F1-9AAF-67D7ECEEDC6E}" presName="txShp" presStyleLbl="node1" presStyleIdx="6" presStyleCnt="8" custScaleX="128010">
        <dgm:presLayoutVars>
          <dgm:bulletEnabled val="1"/>
        </dgm:presLayoutVars>
      </dgm:prSet>
      <dgm:spPr/>
    </dgm:pt>
    <dgm:pt modelId="{E764205A-2DFF-441B-A5BD-B393DA35662E}" type="pres">
      <dgm:prSet presAssocID="{5D04614B-BC99-4D95-A147-AAD84191AE1D}" presName="spacing" presStyleCnt="0"/>
      <dgm:spPr/>
    </dgm:pt>
    <dgm:pt modelId="{65D63F7D-1A65-4497-BFA0-6ADB786FD863}" type="pres">
      <dgm:prSet presAssocID="{71EA1B2A-CEBE-4677-B23B-0916353EA877}" presName="composite" presStyleCnt="0"/>
      <dgm:spPr/>
    </dgm:pt>
    <dgm:pt modelId="{4D09F1B4-388E-4D2C-B42C-F89B8C9FF53D}" type="pres">
      <dgm:prSet presAssocID="{71EA1B2A-CEBE-4677-B23B-0916353EA877}" presName="imgShp" presStyleLbl="fgImgPlace1" presStyleIdx="7" presStyleCnt="8" custLinFactX="-56145" custLinFactNeighborX="-100000"/>
      <dgm:spPr>
        <a:solidFill>
          <a:schemeClr val="accent1">
            <a:lumMod val="75000"/>
            <a:alpha val="50000"/>
          </a:schemeClr>
        </a:solidFill>
      </dgm:spPr>
    </dgm:pt>
    <dgm:pt modelId="{8FAAB9F5-D7E4-494F-922F-1EC04CCF2950}" type="pres">
      <dgm:prSet presAssocID="{71EA1B2A-CEBE-4677-B23B-0916353EA877}" presName="txShp" presStyleLbl="node1" presStyleIdx="7" presStyleCnt="8" custScaleX="128010">
        <dgm:presLayoutVars>
          <dgm:bulletEnabled val="1"/>
        </dgm:presLayoutVars>
      </dgm:prSet>
      <dgm:spPr/>
    </dgm:pt>
  </dgm:ptLst>
  <dgm:cxnLst>
    <dgm:cxn modelId="{CEAA1204-BA8B-48B4-9E0E-C32411408C14}" type="presOf" srcId="{71EA1B2A-CEBE-4677-B23B-0916353EA877}" destId="{8FAAB9F5-D7E4-494F-922F-1EC04CCF2950}" srcOrd="0" destOrd="0" presId="urn:microsoft.com/office/officeart/2005/8/layout/vList3"/>
    <dgm:cxn modelId="{A54BDB1E-7F80-475C-A94D-682A4FDA96EF}" srcId="{0F4870C2-2C4B-4F84-AA48-5A4C70074BD7}" destId="{43EB48E7-8FAB-45AF-96E2-C7836C195491}" srcOrd="4" destOrd="0" parTransId="{05F4BE4C-2B22-432F-8FED-FE52BC86AC9F}" sibTransId="{B296B4A2-792E-4A68-A519-7773F626C87D}"/>
    <dgm:cxn modelId="{CD3AB323-02B0-488E-B108-6BB83229F206}" srcId="{0F4870C2-2C4B-4F84-AA48-5A4C70074BD7}" destId="{71EA1B2A-CEBE-4677-B23B-0916353EA877}" srcOrd="7" destOrd="0" parTransId="{C19AD6E9-C5F3-4A2C-B97F-E3A348D83FC8}" sibTransId="{7873BE4D-74B6-493D-9050-ACB407645BBF}"/>
    <dgm:cxn modelId="{86CFB65F-3E97-423D-88B6-AA848E2F7A70}" type="presOf" srcId="{F15FB670-D1C1-44F1-9AAF-67D7ECEEDC6E}" destId="{021D95B3-DA2E-438C-B2CF-9B1EC459DFDC}" srcOrd="0" destOrd="0" presId="urn:microsoft.com/office/officeart/2005/8/layout/vList3"/>
    <dgm:cxn modelId="{3CC08D49-CE12-414A-A0F2-2C42EE72D02C}" srcId="{0F4870C2-2C4B-4F84-AA48-5A4C70074BD7}" destId="{AAFBC77A-A52E-4C70-90F3-861583B55C0A}" srcOrd="0" destOrd="0" parTransId="{3E820543-5243-4B9C-B747-BAD0E391E509}" sibTransId="{E512E080-E1A3-44D6-A4AA-2FFA20963782}"/>
    <dgm:cxn modelId="{6ED51671-F9DB-4EC3-82E5-8B87E2AE1362}" srcId="{0F4870C2-2C4B-4F84-AA48-5A4C70074BD7}" destId="{2107433B-803D-4D15-9FA9-0A6D25D125D2}" srcOrd="1" destOrd="0" parTransId="{5979F83D-0C36-4FA0-AEB0-991CFF2037A1}" sibTransId="{B92D8C3A-3C00-47B1-BCA0-5B4309C16592}"/>
    <dgm:cxn modelId="{A6B21B58-B03B-4152-8580-9DA65435826C}" srcId="{0F4870C2-2C4B-4F84-AA48-5A4C70074BD7}" destId="{5BEA83D2-D6AC-4E03-92BA-C59D2A112A90}" srcOrd="5" destOrd="0" parTransId="{67B0C956-BD0F-457A-805C-15A0D5FBC259}" sibTransId="{4CAE479B-FD64-48F5-905B-D0BDF51F2E9F}"/>
    <dgm:cxn modelId="{E804905A-08DB-4728-BD9C-4A6F0E41853F}" type="presOf" srcId="{0F4870C2-2C4B-4F84-AA48-5A4C70074BD7}" destId="{3412AE92-5F59-40EE-BDF7-28F5854F057E}" srcOrd="0" destOrd="0" presId="urn:microsoft.com/office/officeart/2005/8/layout/vList3"/>
    <dgm:cxn modelId="{76F1688F-AA67-405D-936B-DF03394CF8B2}" type="presOf" srcId="{AAFBC77A-A52E-4C70-90F3-861583B55C0A}" destId="{ED3D3FD6-836D-4216-8224-39EA4FF381C0}" srcOrd="0" destOrd="0" presId="urn:microsoft.com/office/officeart/2005/8/layout/vList3"/>
    <dgm:cxn modelId="{B25D7BA1-F7C7-44F0-8F4B-7C650F548B03}" type="presOf" srcId="{0EA6CB5A-892E-4AD3-B892-050AB5003E70}" destId="{446ADC3B-C426-4E68-AC04-806FFA10F0ED}" srcOrd="0" destOrd="0" presId="urn:microsoft.com/office/officeart/2005/8/layout/vList3"/>
    <dgm:cxn modelId="{F87137AA-8266-4C40-81C3-E4FE29EBA6F8}" type="presOf" srcId="{43EB48E7-8FAB-45AF-96E2-C7836C195491}" destId="{1339A2D0-DCE5-403E-9F84-A9D213F0A5CF}" srcOrd="0" destOrd="0" presId="urn:microsoft.com/office/officeart/2005/8/layout/vList3"/>
    <dgm:cxn modelId="{C850D8B3-DD7A-4EA9-B93F-7CA2DED3D927}" type="presOf" srcId="{B33402D0-DC01-4E04-970A-C790020AA1EB}" destId="{E92746B0-2411-4E79-B8F4-C925A0322049}" srcOrd="0" destOrd="0" presId="urn:microsoft.com/office/officeart/2005/8/layout/vList3"/>
    <dgm:cxn modelId="{62D221BB-3A63-4F00-81D0-487172BEF9B4}" srcId="{0F4870C2-2C4B-4F84-AA48-5A4C70074BD7}" destId="{F15FB670-D1C1-44F1-9AAF-67D7ECEEDC6E}" srcOrd="6" destOrd="0" parTransId="{D9A2731C-5180-4798-A9A0-39A4A18729FE}" sibTransId="{5D04614B-BC99-4D95-A147-AAD84191AE1D}"/>
    <dgm:cxn modelId="{BBAE7AC1-1C7A-47F3-A568-488B762F89BC}" type="presOf" srcId="{2107433B-803D-4D15-9FA9-0A6D25D125D2}" destId="{DF55F034-D33D-448D-90D8-3E7B562F15AC}" srcOrd="0" destOrd="0" presId="urn:microsoft.com/office/officeart/2005/8/layout/vList3"/>
    <dgm:cxn modelId="{21B211DE-CBF1-47B3-B15C-287333136C95}" srcId="{0F4870C2-2C4B-4F84-AA48-5A4C70074BD7}" destId="{0EA6CB5A-892E-4AD3-B892-050AB5003E70}" srcOrd="3" destOrd="0" parTransId="{8A54F9C7-8C6F-4780-9D80-9F02EBA4AB8A}" sibTransId="{AF794E0C-821C-4B3B-89F8-CA7211E996D0}"/>
    <dgm:cxn modelId="{15DB95E4-C7E5-4F0B-B42B-2BE327E77A49}" srcId="{0F4870C2-2C4B-4F84-AA48-5A4C70074BD7}" destId="{B33402D0-DC01-4E04-970A-C790020AA1EB}" srcOrd="2" destOrd="0" parTransId="{01E064D8-C012-4EEE-B96A-6B61A1A7FE44}" sibTransId="{D3B113F3-EABB-467E-8BDE-217F0953E8CB}"/>
    <dgm:cxn modelId="{E7F4FFF0-CC62-4F80-8A39-E734C11DEFA8}" type="presOf" srcId="{5BEA83D2-D6AC-4E03-92BA-C59D2A112A90}" destId="{552196F2-10E0-419E-9B89-1B3CFAF5FF05}" srcOrd="0" destOrd="0" presId="urn:microsoft.com/office/officeart/2005/8/layout/vList3"/>
    <dgm:cxn modelId="{3EAE7937-41E3-4E0A-A08E-F1A2B62E8E37}" type="presParOf" srcId="{3412AE92-5F59-40EE-BDF7-28F5854F057E}" destId="{C2FB6457-F25C-4221-A812-E554E28C9FE6}" srcOrd="0" destOrd="0" presId="urn:microsoft.com/office/officeart/2005/8/layout/vList3"/>
    <dgm:cxn modelId="{97195287-7762-4897-99BC-6EE316F13D86}" type="presParOf" srcId="{C2FB6457-F25C-4221-A812-E554E28C9FE6}" destId="{4FAA6AAC-F84F-4D51-8D6B-89B3F854B940}" srcOrd="0" destOrd="0" presId="urn:microsoft.com/office/officeart/2005/8/layout/vList3"/>
    <dgm:cxn modelId="{05ABC10E-80CE-41AB-8209-3278D1CA827B}" type="presParOf" srcId="{C2FB6457-F25C-4221-A812-E554E28C9FE6}" destId="{ED3D3FD6-836D-4216-8224-39EA4FF381C0}" srcOrd="1" destOrd="0" presId="urn:microsoft.com/office/officeart/2005/8/layout/vList3"/>
    <dgm:cxn modelId="{D0711F16-FBC3-446F-8BF7-5E350DAB0D69}" type="presParOf" srcId="{3412AE92-5F59-40EE-BDF7-28F5854F057E}" destId="{F8FCFC0B-F464-481B-B0A0-AD6888763A66}" srcOrd="1" destOrd="0" presId="urn:microsoft.com/office/officeart/2005/8/layout/vList3"/>
    <dgm:cxn modelId="{31EF6EA8-4D96-49B4-9DF3-8583BCF2E14D}" type="presParOf" srcId="{3412AE92-5F59-40EE-BDF7-28F5854F057E}" destId="{3818030D-C2FD-4D1F-8A2D-2D0BB7645FEF}" srcOrd="2" destOrd="0" presId="urn:microsoft.com/office/officeart/2005/8/layout/vList3"/>
    <dgm:cxn modelId="{541FC7E9-57E4-4AC3-B03D-F72CD3A21B81}" type="presParOf" srcId="{3818030D-C2FD-4D1F-8A2D-2D0BB7645FEF}" destId="{399FAA64-49E9-4F3B-8621-AB32632DF477}" srcOrd="0" destOrd="0" presId="urn:microsoft.com/office/officeart/2005/8/layout/vList3"/>
    <dgm:cxn modelId="{EAA46859-CD12-4D2C-B817-EEC6226378B4}" type="presParOf" srcId="{3818030D-C2FD-4D1F-8A2D-2D0BB7645FEF}" destId="{DF55F034-D33D-448D-90D8-3E7B562F15AC}" srcOrd="1" destOrd="0" presId="urn:microsoft.com/office/officeart/2005/8/layout/vList3"/>
    <dgm:cxn modelId="{945A0792-579A-4DFE-BAA3-9A289EAE115E}" type="presParOf" srcId="{3412AE92-5F59-40EE-BDF7-28F5854F057E}" destId="{67BEE802-B4A7-42DA-9EB0-B56B0999C23E}" srcOrd="3" destOrd="0" presId="urn:microsoft.com/office/officeart/2005/8/layout/vList3"/>
    <dgm:cxn modelId="{CA3BA075-85A4-44A5-A29E-67449014D3C7}" type="presParOf" srcId="{3412AE92-5F59-40EE-BDF7-28F5854F057E}" destId="{9FBAB9D2-82DA-43B2-BE99-0554C2EDD9F8}" srcOrd="4" destOrd="0" presId="urn:microsoft.com/office/officeart/2005/8/layout/vList3"/>
    <dgm:cxn modelId="{DC4EEC02-1A6E-4CE3-9862-4ADDEF5EE269}" type="presParOf" srcId="{9FBAB9D2-82DA-43B2-BE99-0554C2EDD9F8}" destId="{498EE3E9-1EB5-45DE-A1B4-EF873597511E}" srcOrd="0" destOrd="0" presId="urn:microsoft.com/office/officeart/2005/8/layout/vList3"/>
    <dgm:cxn modelId="{5EC56C06-F337-4A6E-9330-37A81BC612DB}" type="presParOf" srcId="{9FBAB9D2-82DA-43B2-BE99-0554C2EDD9F8}" destId="{E92746B0-2411-4E79-B8F4-C925A0322049}" srcOrd="1" destOrd="0" presId="urn:microsoft.com/office/officeart/2005/8/layout/vList3"/>
    <dgm:cxn modelId="{6D117298-07D4-4B96-B908-C3129F672DEC}" type="presParOf" srcId="{3412AE92-5F59-40EE-BDF7-28F5854F057E}" destId="{908F3F80-E0DA-404A-950C-480C2C83716F}" srcOrd="5" destOrd="0" presId="urn:microsoft.com/office/officeart/2005/8/layout/vList3"/>
    <dgm:cxn modelId="{7BE13139-C999-4EEE-8788-CBF628C4E9C0}" type="presParOf" srcId="{3412AE92-5F59-40EE-BDF7-28F5854F057E}" destId="{FBA47962-AB70-45B1-BFBB-59B6657F24AE}" srcOrd="6" destOrd="0" presId="urn:microsoft.com/office/officeart/2005/8/layout/vList3"/>
    <dgm:cxn modelId="{8C49EE97-9321-497E-B66B-6CED6C9A6A6B}" type="presParOf" srcId="{FBA47962-AB70-45B1-BFBB-59B6657F24AE}" destId="{135EF863-1503-491E-8114-A6F3BD3024E3}" srcOrd="0" destOrd="0" presId="urn:microsoft.com/office/officeart/2005/8/layout/vList3"/>
    <dgm:cxn modelId="{A8BFDB5F-6AD0-4C80-8B58-F07C3B8F1DD1}" type="presParOf" srcId="{FBA47962-AB70-45B1-BFBB-59B6657F24AE}" destId="{446ADC3B-C426-4E68-AC04-806FFA10F0ED}" srcOrd="1" destOrd="0" presId="urn:microsoft.com/office/officeart/2005/8/layout/vList3"/>
    <dgm:cxn modelId="{B2613FD9-815F-43C3-9B4E-8CD26551A2A9}" type="presParOf" srcId="{3412AE92-5F59-40EE-BDF7-28F5854F057E}" destId="{FEA39E70-0C74-47B2-8E47-FE4EA9D4C3DB}" srcOrd="7" destOrd="0" presId="urn:microsoft.com/office/officeart/2005/8/layout/vList3"/>
    <dgm:cxn modelId="{1344A119-4395-4C74-84D1-12F7D1D8E7C7}" type="presParOf" srcId="{3412AE92-5F59-40EE-BDF7-28F5854F057E}" destId="{426B6566-0EA6-445B-B029-7A119B7C5129}" srcOrd="8" destOrd="0" presId="urn:microsoft.com/office/officeart/2005/8/layout/vList3"/>
    <dgm:cxn modelId="{C560F64B-C835-41EC-ACF6-5042ED64212E}" type="presParOf" srcId="{426B6566-0EA6-445B-B029-7A119B7C5129}" destId="{6716E748-31BC-4621-9143-CD66C25A38A1}" srcOrd="0" destOrd="0" presId="urn:microsoft.com/office/officeart/2005/8/layout/vList3"/>
    <dgm:cxn modelId="{A9369A27-60DC-4CFB-B9E2-5D19FA176272}" type="presParOf" srcId="{426B6566-0EA6-445B-B029-7A119B7C5129}" destId="{1339A2D0-DCE5-403E-9F84-A9D213F0A5CF}" srcOrd="1" destOrd="0" presId="urn:microsoft.com/office/officeart/2005/8/layout/vList3"/>
    <dgm:cxn modelId="{88D4043C-F62B-4354-9BB1-20C4760B68BF}" type="presParOf" srcId="{3412AE92-5F59-40EE-BDF7-28F5854F057E}" destId="{48A34409-FA93-47E7-9436-146F248F6544}" srcOrd="9" destOrd="0" presId="urn:microsoft.com/office/officeart/2005/8/layout/vList3"/>
    <dgm:cxn modelId="{4A096909-5C32-40DF-85F9-5CCD1141A119}" type="presParOf" srcId="{3412AE92-5F59-40EE-BDF7-28F5854F057E}" destId="{0FC8C8CB-0370-4977-9A66-67BF757A59E8}" srcOrd="10" destOrd="0" presId="urn:microsoft.com/office/officeart/2005/8/layout/vList3"/>
    <dgm:cxn modelId="{D97AD15B-1559-441F-B73F-462383A1A775}" type="presParOf" srcId="{0FC8C8CB-0370-4977-9A66-67BF757A59E8}" destId="{470E6A62-D52B-4CB6-9873-30A611B2CA82}" srcOrd="0" destOrd="0" presId="urn:microsoft.com/office/officeart/2005/8/layout/vList3"/>
    <dgm:cxn modelId="{BC59A26C-E1E7-49F6-84D2-247A8C9EA306}" type="presParOf" srcId="{0FC8C8CB-0370-4977-9A66-67BF757A59E8}" destId="{552196F2-10E0-419E-9B89-1B3CFAF5FF05}" srcOrd="1" destOrd="0" presId="urn:microsoft.com/office/officeart/2005/8/layout/vList3"/>
    <dgm:cxn modelId="{48240649-F3D9-43BC-85EB-B272E7712AEB}" type="presParOf" srcId="{3412AE92-5F59-40EE-BDF7-28F5854F057E}" destId="{EA816C2F-0526-4CAD-B97D-28831B8B335C}" srcOrd="11" destOrd="0" presId="urn:microsoft.com/office/officeart/2005/8/layout/vList3"/>
    <dgm:cxn modelId="{9B0605AF-C442-405F-B542-45CB0EE53A33}" type="presParOf" srcId="{3412AE92-5F59-40EE-BDF7-28F5854F057E}" destId="{4B0D99C8-57E9-4DF2-8715-A2F0880076B1}" srcOrd="12" destOrd="0" presId="urn:microsoft.com/office/officeart/2005/8/layout/vList3"/>
    <dgm:cxn modelId="{F8472EC8-2FBD-40F2-8F85-99253493C404}" type="presParOf" srcId="{4B0D99C8-57E9-4DF2-8715-A2F0880076B1}" destId="{3AB8506F-7F00-4671-B8D3-158D664B8B90}" srcOrd="0" destOrd="0" presId="urn:microsoft.com/office/officeart/2005/8/layout/vList3"/>
    <dgm:cxn modelId="{C05354CA-85C1-48AA-8F7E-2A4FA8BD3F65}" type="presParOf" srcId="{4B0D99C8-57E9-4DF2-8715-A2F0880076B1}" destId="{021D95B3-DA2E-438C-B2CF-9B1EC459DFDC}" srcOrd="1" destOrd="0" presId="urn:microsoft.com/office/officeart/2005/8/layout/vList3"/>
    <dgm:cxn modelId="{19406BA7-CE4B-40E3-ABA2-3380C330C400}" type="presParOf" srcId="{3412AE92-5F59-40EE-BDF7-28F5854F057E}" destId="{E764205A-2DFF-441B-A5BD-B393DA35662E}" srcOrd="13" destOrd="0" presId="urn:microsoft.com/office/officeart/2005/8/layout/vList3"/>
    <dgm:cxn modelId="{6493AF33-6333-4271-825E-E2FA56468269}" type="presParOf" srcId="{3412AE92-5F59-40EE-BDF7-28F5854F057E}" destId="{65D63F7D-1A65-4497-BFA0-6ADB786FD863}" srcOrd="14" destOrd="0" presId="urn:microsoft.com/office/officeart/2005/8/layout/vList3"/>
    <dgm:cxn modelId="{2A00C8C8-D210-43C4-B03B-0939D66268C0}" type="presParOf" srcId="{65D63F7D-1A65-4497-BFA0-6ADB786FD863}" destId="{4D09F1B4-388E-4D2C-B42C-F89B8C9FF53D}" srcOrd="0" destOrd="0" presId="urn:microsoft.com/office/officeart/2005/8/layout/vList3"/>
    <dgm:cxn modelId="{86191A95-F373-4D33-8AA6-6B6EB72CC8E5}" type="presParOf" srcId="{65D63F7D-1A65-4497-BFA0-6ADB786FD863}" destId="{8FAAB9F5-D7E4-494F-922F-1EC04CCF295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F4870C2-2C4B-4F84-AA48-5A4C70074BD7}" type="doc">
      <dgm:prSet loTypeId="urn:microsoft.com/office/officeart/2005/8/layout/vList3" loCatId="list" qsTypeId="urn:microsoft.com/office/officeart/2005/8/quickstyle/simple3" qsCatId="simple" csTypeId="urn:microsoft.com/office/officeart/2005/8/colors/accent1_5" csCatId="accent1" phldr="1"/>
      <dgm:spPr/>
      <dgm:t>
        <a:bodyPr/>
        <a:lstStyle/>
        <a:p>
          <a:endParaRPr lang="pl-PL"/>
        </a:p>
      </dgm:t>
    </dgm:pt>
    <dgm:pt modelId="{AAFBC77A-A52E-4C70-90F3-861583B55C0A}">
      <dgm:prSet phldrT="[Tekst]" custT="1"/>
      <dgm:spPr/>
      <dgm:t>
        <a:bodyPr/>
        <a:lstStyle/>
        <a:p>
          <a:r>
            <a:rPr lang="pl-PL" sz="2000" dirty="0">
              <a:latin typeface="Calibri" panose="020F0502020204030204" pitchFamily="34" charset="0"/>
              <a:ea typeface="Calibri" panose="020F0502020204030204" pitchFamily="34" charset="0"/>
            </a:rPr>
            <a:t>zapewnienie realizacji części projektu, za którą Partner jest odpowiedzialny</a:t>
          </a:r>
          <a:endParaRPr lang="pl-PL" sz="2000" dirty="0"/>
        </a:p>
      </dgm:t>
    </dgm:pt>
    <dgm:pt modelId="{3E820543-5243-4B9C-B747-BAD0E391E509}" type="parTrans" cxnId="{3CC08D49-CE12-414A-A0F2-2C42EE72D02C}">
      <dgm:prSet/>
      <dgm:spPr/>
      <dgm:t>
        <a:bodyPr/>
        <a:lstStyle/>
        <a:p>
          <a:endParaRPr lang="pl-PL"/>
        </a:p>
      </dgm:t>
    </dgm:pt>
    <dgm:pt modelId="{E512E080-E1A3-44D6-A4AA-2FFA20963782}" type="sibTrans" cxnId="{3CC08D49-CE12-414A-A0F2-2C42EE72D02C}">
      <dgm:prSet/>
      <dgm:spPr/>
      <dgm:t>
        <a:bodyPr/>
        <a:lstStyle/>
        <a:p>
          <a:endParaRPr lang="pl-PL"/>
        </a:p>
      </dgm:t>
    </dgm:pt>
    <dgm:pt modelId="{2107433B-803D-4D15-9FA9-0A6D25D125D2}">
      <dgm:prSet phldrT="[Tekst]" custT="1"/>
      <dgm:spPr/>
      <dgm:t>
        <a:bodyPr/>
        <a:lstStyle/>
        <a:p>
          <a:r>
            <a:rPr lang="pl-PL" sz="2000" dirty="0">
              <a:latin typeface="Calibri" panose="020F0502020204030204" pitchFamily="34" charset="0"/>
              <a:ea typeface="Calibri" panose="020F0502020204030204" pitchFamily="34" charset="0"/>
            </a:rPr>
            <a:t>współpraca z Partnerem Wiodącym w zakresie realizacji projektu</a:t>
          </a:r>
          <a:endParaRPr lang="pl-PL" sz="2000" dirty="0"/>
        </a:p>
      </dgm:t>
    </dgm:pt>
    <dgm:pt modelId="{5979F83D-0C36-4FA0-AEB0-991CFF2037A1}" type="parTrans" cxnId="{6ED51671-F9DB-4EC3-82E5-8B87E2AE1362}">
      <dgm:prSet/>
      <dgm:spPr/>
      <dgm:t>
        <a:bodyPr/>
        <a:lstStyle/>
        <a:p>
          <a:endParaRPr lang="pl-PL"/>
        </a:p>
      </dgm:t>
    </dgm:pt>
    <dgm:pt modelId="{B92D8C3A-3C00-47B1-BCA0-5B4309C16592}" type="sibTrans" cxnId="{6ED51671-F9DB-4EC3-82E5-8B87E2AE1362}">
      <dgm:prSet/>
      <dgm:spPr/>
      <dgm:t>
        <a:bodyPr/>
        <a:lstStyle/>
        <a:p>
          <a:endParaRPr lang="pl-PL"/>
        </a:p>
      </dgm:t>
    </dgm:pt>
    <dgm:pt modelId="{B33402D0-DC01-4E04-970A-C790020AA1EB}">
      <dgm:prSet phldrT="[Tekst]" custT="1"/>
      <dgm:spPr/>
      <dgm:t>
        <a:bodyPr/>
        <a:lstStyle/>
        <a:p>
          <a:r>
            <a:rPr lang="pl-PL" sz="2000" dirty="0">
              <a:latin typeface="Calibri" panose="020F0502020204030204" pitchFamily="34" charset="0"/>
              <a:ea typeface="Calibri" panose="020F0502020204030204" pitchFamily="34" charset="0"/>
            </a:rPr>
            <a:t>dostarczenie produktów projektu zaplanowanych we wniosku i uzgodnionych </a:t>
          </a:r>
          <a:br>
            <a:rPr lang="pl-PL" sz="2000" dirty="0">
              <a:latin typeface="Calibri" panose="020F0502020204030204" pitchFamily="34" charset="0"/>
              <a:ea typeface="Calibri" panose="020F0502020204030204" pitchFamily="34" charset="0"/>
            </a:rPr>
          </a:br>
          <a:r>
            <a:rPr lang="pl-PL" sz="2000" dirty="0">
              <a:latin typeface="Calibri" panose="020F0502020204030204" pitchFamily="34" charset="0"/>
              <a:ea typeface="Calibri" panose="020F0502020204030204" pitchFamily="34" charset="0"/>
            </a:rPr>
            <a:t>w Umowie Partnerskiej</a:t>
          </a:r>
          <a:endParaRPr lang="pl-PL" sz="2000" dirty="0"/>
        </a:p>
      </dgm:t>
    </dgm:pt>
    <dgm:pt modelId="{01E064D8-C012-4EEE-B96A-6B61A1A7FE44}" type="parTrans" cxnId="{15DB95E4-C7E5-4F0B-B42B-2BE327E77A49}">
      <dgm:prSet/>
      <dgm:spPr/>
      <dgm:t>
        <a:bodyPr/>
        <a:lstStyle/>
        <a:p>
          <a:endParaRPr lang="pl-PL"/>
        </a:p>
      </dgm:t>
    </dgm:pt>
    <dgm:pt modelId="{D3B113F3-EABB-467E-8BDE-217F0953E8CB}" type="sibTrans" cxnId="{15DB95E4-C7E5-4F0B-B42B-2BE327E77A49}">
      <dgm:prSet/>
      <dgm:spPr/>
      <dgm:t>
        <a:bodyPr/>
        <a:lstStyle/>
        <a:p>
          <a:endParaRPr lang="pl-PL"/>
        </a:p>
      </dgm:t>
    </dgm:pt>
    <dgm:pt modelId="{71EA1B2A-CEBE-4677-B23B-0916353EA877}">
      <dgm:prSet phldrT="[Tekst]" custT="1"/>
      <dgm:spPr/>
      <dgm:t>
        <a:bodyPr/>
        <a:lstStyle/>
        <a:p>
          <a:r>
            <a:rPr lang="pl-PL" sz="2000" dirty="0">
              <a:latin typeface="Calibri" panose="020F0502020204030204" pitchFamily="34" charset="0"/>
              <a:ea typeface="Calibri" panose="020F0502020204030204" pitchFamily="34" charset="0"/>
            </a:rPr>
            <a:t>przechowywanie wszystkich dokumentów związanych z projektem</a:t>
          </a:r>
          <a:endParaRPr lang="pl-PL" sz="2000" dirty="0">
            <a:highlight>
              <a:srgbClr val="FFFF00"/>
            </a:highlight>
          </a:endParaRPr>
        </a:p>
      </dgm:t>
    </dgm:pt>
    <dgm:pt modelId="{C19AD6E9-C5F3-4A2C-B97F-E3A348D83FC8}" type="parTrans" cxnId="{CD3AB323-02B0-488E-B108-6BB83229F206}">
      <dgm:prSet/>
      <dgm:spPr/>
      <dgm:t>
        <a:bodyPr/>
        <a:lstStyle/>
        <a:p>
          <a:endParaRPr lang="pl-PL"/>
        </a:p>
      </dgm:t>
    </dgm:pt>
    <dgm:pt modelId="{7873BE4D-74B6-493D-9050-ACB407645BBF}" type="sibTrans" cxnId="{CD3AB323-02B0-488E-B108-6BB83229F206}">
      <dgm:prSet/>
      <dgm:spPr/>
      <dgm:t>
        <a:bodyPr/>
        <a:lstStyle/>
        <a:p>
          <a:endParaRPr lang="pl-PL"/>
        </a:p>
      </dgm:t>
    </dgm:pt>
    <dgm:pt modelId="{0EA6CB5A-892E-4AD3-B892-050AB5003E70}">
      <dgm:prSet phldrT="[Tekst]" custT="1"/>
      <dgm:spPr/>
      <dgm:t>
        <a:bodyPr/>
        <a:lstStyle/>
        <a:p>
          <a:r>
            <a:rPr lang="pl-PL" sz="2000" dirty="0">
              <a:latin typeface="Calibri" panose="020F0502020204030204" pitchFamily="34" charset="0"/>
              <a:ea typeface="Calibri" panose="020F0502020204030204" pitchFamily="34" charset="0"/>
            </a:rPr>
            <a:t>zapewnienie trwałości produktów projektu, </a:t>
          </a:r>
          <a:br>
            <a:rPr lang="pl-PL" sz="2000" dirty="0">
              <a:latin typeface="Calibri" panose="020F0502020204030204" pitchFamily="34" charset="0"/>
              <a:ea typeface="Calibri" panose="020F0502020204030204" pitchFamily="34" charset="0"/>
            </a:rPr>
          </a:br>
          <a:r>
            <a:rPr lang="pl-PL" sz="2000" dirty="0">
              <a:latin typeface="Calibri" panose="020F0502020204030204" pitchFamily="34" charset="0"/>
              <a:ea typeface="Calibri" panose="020F0502020204030204" pitchFamily="34" charset="0"/>
            </a:rPr>
            <a:t>powstałych w efekcie realizacji działań Partnera</a:t>
          </a:r>
          <a:endParaRPr lang="pl-PL" sz="2000" dirty="0"/>
        </a:p>
      </dgm:t>
    </dgm:pt>
    <dgm:pt modelId="{8A54F9C7-8C6F-4780-9D80-9F02EBA4AB8A}" type="parTrans" cxnId="{21B211DE-CBF1-47B3-B15C-287333136C95}">
      <dgm:prSet/>
      <dgm:spPr/>
      <dgm:t>
        <a:bodyPr/>
        <a:lstStyle/>
        <a:p>
          <a:endParaRPr lang="pl-PL"/>
        </a:p>
      </dgm:t>
    </dgm:pt>
    <dgm:pt modelId="{AF794E0C-821C-4B3B-89F8-CA7211E996D0}" type="sibTrans" cxnId="{21B211DE-CBF1-47B3-B15C-287333136C95}">
      <dgm:prSet/>
      <dgm:spPr/>
      <dgm:t>
        <a:bodyPr/>
        <a:lstStyle/>
        <a:p>
          <a:endParaRPr lang="pl-PL"/>
        </a:p>
      </dgm:t>
    </dgm:pt>
    <dgm:pt modelId="{43EB48E7-8FAB-45AF-96E2-C7836C195491}">
      <dgm:prSet phldrT="[Tekst]" custT="1"/>
      <dgm:spPr/>
      <dgm:t>
        <a:bodyPr/>
        <a:lstStyle/>
        <a:p>
          <a:r>
            <a:rPr lang="pl-PL" sz="2000" dirty="0">
              <a:latin typeface="Calibri" panose="020F0502020204030204" pitchFamily="34" charset="0"/>
              <a:ea typeface="Calibri" panose="020F0502020204030204" pitchFamily="34" charset="0"/>
            </a:rPr>
            <a:t>przyjęcie odpowiedzialności za wszelkie nieprawidłowości w wydatkach, </a:t>
          </a:r>
          <a:br>
            <a:rPr lang="pl-PL" sz="2000" dirty="0">
              <a:latin typeface="Calibri" panose="020F0502020204030204" pitchFamily="34" charset="0"/>
              <a:ea typeface="Calibri" panose="020F0502020204030204" pitchFamily="34" charset="0"/>
            </a:rPr>
          </a:br>
          <a:r>
            <a:rPr lang="pl-PL" sz="2000" dirty="0">
              <a:latin typeface="Calibri" panose="020F0502020204030204" pitchFamily="34" charset="0"/>
              <a:ea typeface="Calibri" panose="020F0502020204030204" pitchFamily="34" charset="0"/>
            </a:rPr>
            <a:t>które zadeklarował</a:t>
          </a:r>
          <a:endParaRPr lang="pl-PL" sz="2000" dirty="0"/>
        </a:p>
      </dgm:t>
    </dgm:pt>
    <dgm:pt modelId="{05F4BE4C-2B22-432F-8FED-FE52BC86AC9F}" type="parTrans" cxnId="{A54BDB1E-7F80-475C-A94D-682A4FDA96EF}">
      <dgm:prSet/>
      <dgm:spPr/>
      <dgm:t>
        <a:bodyPr/>
        <a:lstStyle/>
        <a:p>
          <a:endParaRPr lang="pl-PL"/>
        </a:p>
      </dgm:t>
    </dgm:pt>
    <dgm:pt modelId="{B296B4A2-792E-4A68-A519-7773F626C87D}" type="sibTrans" cxnId="{A54BDB1E-7F80-475C-A94D-682A4FDA96EF}">
      <dgm:prSet/>
      <dgm:spPr/>
      <dgm:t>
        <a:bodyPr/>
        <a:lstStyle/>
        <a:p>
          <a:endParaRPr lang="pl-PL"/>
        </a:p>
      </dgm:t>
    </dgm:pt>
    <dgm:pt modelId="{F15FB670-D1C1-44F1-9AAF-67D7ECEEDC6E}">
      <dgm:prSet phldrT="[Tekst]" custT="1"/>
      <dgm:spPr/>
      <dgm:t>
        <a:bodyPr/>
        <a:lstStyle/>
        <a:p>
          <a:r>
            <a:rPr lang="pl-PL" sz="2000" dirty="0">
              <a:latin typeface="Calibri" panose="020F0502020204030204" pitchFamily="34" charset="0"/>
              <a:ea typeface="Calibri" panose="020F0502020204030204" pitchFamily="34" charset="0"/>
            </a:rPr>
            <a:t>prowadzenie działań informacyjnych i komunikacyjnych dla społeczeństwa </a:t>
          </a:r>
          <a:endParaRPr lang="pl-PL" sz="2000" dirty="0"/>
        </a:p>
      </dgm:t>
    </dgm:pt>
    <dgm:pt modelId="{D9A2731C-5180-4798-A9A0-39A4A18729FE}" type="parTrans" cxnId="{62D221BB-3A63-4F00-81D0-487172BEF9B4}">
      <dgm:prSet/>
      <dgm:spPr/>
      <dgm:t>
        <a:bodyPr/>
        <a:lstStyle/>
        <a:p>
          <a:endParaRPr lang="pl-PL"/>
        </a:p>
      </dgm:t>
    </dgm:pt>
    <dgm:pt modelId="{5D04614B-BC99-4D95-A147-AAD84191AE1D}" type="sibTrans" cxnId="{62D221BB-3A63-4F00-81D0-487172BEF9B4}">
      <dgm:prSet/>
      <dgm:spPr/>
      <dgm:t>
        <a:bodyPr/>
        <a:lstStyle/>
        <a:p>
          <a:endParaRPr lang="pl-PL"/>
        </a:p>
      </dgm:t>
    </dgm:pt>
    <dgm:pt modelId="{B5B67FD2-2711-4E58-8F44-7896B871E2CB}">
      <dgm:prSet phldrT="[Tekst]" custT="1"/>
      <dgm:spPr/>
      <dgm:t>
        <a:bodyPr/>
        <a:lstStyle/>
        <a:p>
          <a:r>
            <a:rPr lang="pl-PL" sz="2000" dirty="0"/>
            <a:t>podpisanie Umowy Partnerskiej</a:t>
          </a:r>
        </a:p>
      </dgm:t>
    </dgm:pt>
    <dgm:pt modelId="{058A7C39-B907-4097-B9A0-7CF55C4F0EDA}" type="parTrans" cxnId="{CF838F8F-83CC-4FCB-A5B1-CDA5A4864C2E}">
      <dgm:prSet/>
      <dgm:spPr/>
      <dgm:t>
        <a:bodyPr/>
        <a:lstStyle/>
        <a:p>
          <a:endParaRPr lang="pl-PL"/>
        </a:p>
      </dgm:t>
    </dgm:pt>
    <dgm:pt modelId="{371FA940-C061-4378-94C9-C68E8CD9CF56}" type="sibTrans" cxnId="{CF838F8F-83CC-4FCB-A5B1-CDA5A4864C2E}">
      <dgm:prSet/>
      <dgm:spPr/>
      <dgm:t>
        <a:bodyPr/>
        <a:lstStyle/>
        <a:p>
          <a:endParaRPr lang="pl-PL"/>
        </a:p>
      </dgm:t>
    </dgm:pt>
    <dgm:pt modelId="{5BEA83D2-D6AC-4E03-92BA-C59D2A112A90}">
      <dgm:prSet phldrT="[Tekst]" custT="1"/>
      <dgm:spPr/>
      <dgm:t>
        <a:bodyPr/>
        <a:lstStyle/>
        <a:p>
          <a:r>
            <a:rPr lang="pl-PL" sz="2000" dirty="0">
              <a:latin typeface="Calibri" panose="020F0502020204030204" pitchFamily="34" charset="0"/>
              <a:ea typeface="Calibri" panose="020F0502020204030204" pitchFamily="34" charset="0"/>
            </a:rPr>
            <a:t>zwrócenie Partnerowi Wiodącemu wszelkich kwot nienależnie wypłaconych</a:t>
          </a:r>
          <a:endParaRPr lang="pl-PL" sz="2000" dirty="0"/>
        </a:p>
      </dgm:t>
    </dgm:pt>
    <dgm:pt modelId="{4CAE479B-FD64-48F5-905B-D0BDF51F2E9F}" type="sibTrans" cxnId="{A6B21B58-B03B-4152-8580-9DA65435826C}">
      <dgm:prSet/>
      <dgm:spPr/>
      <dgm:t>
        <a:bodyPr/>
        <a:lstStyle/>
        <a:p>
          <a:endParaRPr lang="pl-PL"/>
        </a:p>
      </dgm:t>
    </dgm:pt>
    <dgm:pt modelId="{67B0C956-BD0F-457A-805C-15A0D5FBC259}" type="parTrans" cxnId="{A6B21B58-B03B-4152-8580-9DA65435826C}">
      <dgm:prSet/>
      <dgm:spPr/>
      <dgm:t>
        <a:bodyPr/>
        <a:lstStyle/>
        <a:p>
          <a:endParaRPr lang="pl-PL"/>
        </a:p>
      </dgm:t>
    </dgm:pt>
    <dgm:pt modelId="{3412AE92-5F59-40EE-BDF7-28F5854F057E}" type="pres">
      <dgm:prSet presAssocID="{0F4870C2-2C4B-4F84-AA48-5A4C70074BD7}" presName="linearFlow" presStyleCnt="0">
        <dgm:presLayoutVars>
          <dgm:dir/>
          <dgm:resizeHandles val="exact"/>
        </dgm:presLayoutVars>
      </dgm:prSet>
      <dgm:spPr/>
    </dgm:pt>
    <dgm:pt modelId="{C2FB6457-F25C-4221-A812-E554E28C9FE6}" type="pres">
      <dgm:prSet presAssocID="{AAFBC77A-A52E-4C70-90F3-861583B55C0A}" presName="composite" presStyleCnt="0"/>
      <dgm:spPr/>
    </dgm:pt>
    <dgm:pt modelId="{4FAA6AAC-F84F-4D51-8D6B-89B3F854B940}" type="pres">
      <dgm:prSet presAssocID="{AAFBC77A-A52E-4C70-90F3-861583B55C0A}" presName="imgShp" presStyleLbl="fgImgPlace1" presStyleIdx="0" presStyleCnt="9" custLinFactX="-81978" custLinFactNeighborX="-100000" custLinFactNeighborY="636"/>
      <dgm:spPr>
        <a:solidFill>
          <a:schemeClr val="accent1">
            <a:lumMod val="75000"/>
            <a:alpha val="90000"/>
          </a:schemeClr>
        </a:solidFill>
      </dgm:spPr>
    </dgm:pt>
    <dgm:pt modelId="{ED3D3FD6-836D-4216-8224-39EA4FF381C0}" type="pres">
      <dgm:prSet presAssocID="{AAFBC77A-A52E-4C70-90F3-861583B55C0A}" presName="txShp" presStyleLbl="node1" presStyleIdx="0" presStyleCnt="9" custScaleX="128010">
        <dgm:presLayoutVars>
          <dgm:bulletEnabled val="1"/>
        </dgm:presLayoutVars>
      </dgm:prSet>
      <dgm:spPr/>
    </dgm:pt>
    <dgm:pt modelId="{F8FCFC0B-F464-481B-B0A0-AD6888763A66}" type="pres">
      <dgm:prSet presAssocID="{E512E080-E1A3-44D6-A4AA-2FFA20963782}" presName="spacing" presStyleCnt="0"/>
      <dgm:spPr/>
    </dgm:pt>
    <dgm:pt modelId="{3818030D-C2FD-4D1F-8A2D-2D0BB7645FEF}" type="pres">
      <dgm:prSet presAssocID="{2107433B-803D-4D15-9FA9-0A6D25D125D2}" presName="composite" presStyleCnt="0"/>
      <dgm:spPr/>
    </dgm:pt>
    <dgm:pt modelId="{399FAA64-49E9-4F3B-8621-AB32632DF477}" type="pres">
      <dgm:prSet presAssocID="{2107433B-803D-4D15-9FA9-0A6D25D125D2}" presName="imgShp" presStyleLbl="fgImgPlace1" presStyleIdx="1" presStyleCnt="9" custLinFactX="-83965" custLinFactNeighborX="-100000" custLinFactNeighborY="4132"/>
      <dgm:spPr>
        <a:solidFill>
          <a:schemeClr val="accent1">
            <a:lumMod val="75000"/>
            <a:alpha val="85000"/>
          </a:schemeClr>
        </a:solidFill>
      </dgm:spPr>
    </dgm:pt>
    <dgm:pt modelId="{DF55F034-D33D-448D-90D8-3E7B562F15AC}" type="pres">
      <dgm:prSet presAssocID="{2107433B-803D-4D15-9FA9-0A6D25D125D2}" presName="txShp" presStyleLbl="node1" presStyleIdx="1" presStyleCnt="9" custScaleX="128010">
        <dgm:presLayoutVars>
          <dgm:bulletEnabled val="1"/>
        </dgm:presLayoutVars>
      </dgm:prSet>
      <dgm:spPr/>
    </dgm:pt>
    <dgm:pt modelId="{67BEE802-B4A7-42DA-9EB0-B56B0999C23E}" type="pres">
      <dgm:prSet presAssocID="{B92D8C3A-3C00-47B1-BCA0-5B4309C16592}" presName="spacing" presStyleCnt="0"/>
      <dgm:spPr/>
    </dgm:pt>
    <dgm:pt modelId="{9FBAB9D2-82DA-43B2-BE99-0554C2EDD9F8}" type="pres">
      <dgm:prSet presAssocID="{B33402D0-DC01-4E04-970A-C790020AA1EB}" presName="composite" presStyleCnt="0"/>
      <dgm:spPr/>
    </dgm:pt>
    <dgm:pt modelId="{498EE3E9-1EB5-45DE-A1B4-EF873597511E}" type="pres">
      <dgm:prSet presAssocID="{B33402D0-DC01-4E04-970A-C790020AA1EB}" presName="imgShp" presStyleLbl="fgImgPlace1" presStyleIdx="2" presStyleCnt="9" custLinFactX="-79991" custLinFactNeighborX="-100000" custLinFactNeighborY="275"/>
      <dgm:spPr>
        <a:solidFill>
          <a:schemeClr val="accent1">
            <a:lumMod val="75000"/>
            <a:alpha val="80000"/>
          </a:schemeClr>
        </a:solidFill>
      </dgm:spPr>
    </dgm:pt>
    <dgm:pt modelId="{E92746B0-2411-4E79-B8F4-C925A0322049}" type="pres">
      <dgm:prSet presAssocID="{B33402D0-DC01-4E04-970A-C790020AA1EB}" presName="txShp" presStyleLbl="node1" presStyleIdx="2" presStyleCnt="9" custScaleX="128010">
        <dgm:presLayoutVars>
          <dgm:bulletEnabled val="1"/>
        </dgm:presLayoutVars>
      </dgm:prSet>
      <dgm:spPr/>
    </dgm:pt>
    <dgm:pt modelId="{908F3F80-E0DA-404A-950C-480C2C83716F}" type="pres">
      <dgm:prSet presAssocID="{D3B113F3-EABB-467E-8BDE-217F0953E8CB}" presName="spacing" presStyleCnt="0"/>
      <dgm:spPr/>
    </dgm:pt>
    <dgm:pt modelId="{FBA47962-AB70-45B1-BFBB-59B6657F24AE}" type="pres">
      <dgm:prSet presAssocID="{0EA6CB5A-892E-4AD3-B892-050AB5003E70}" presName="composite" presStyleCnt="0"/>
      <dgm:spPr/>
    </dgm:pt>
    <dgm:pt modelId="{135EF863-1503-491E-8114-A6F3BD3024E3}" type="pres">
      <dgm:prSet presAssocID="{0EA6CB5A-892E-4AD3-B892-050AB5003E70}" presName="imgShp" presStyleLbl="fgImgPlace1" presStyleIdx="3" presStyleCnt="9" custLinFactX="-81978" custLinFactNeighborX="-100000" custLinFactNeighborY="-8402"/>
      <dgm:spPr>
        <a:solidFill>
          <a:schemeClr val="accent1">
            <a:lumMod val="75000"/>
            <a:alpha val="75000"/>
          </a:schemeClr>
        </a:solidFill>
      </dgm:spPr>
    </dgm:pt>
    <dgm:pt modelId="{446ADC3B-C426-4E68-AC04-806FFA10F0ED}" type="pres">
      <dgm:prSet presAssocID="{0EA6CB5A-892E-4AD3-B892-050AB5003E70}" presName="txShp" presStyleLbl="node1" presStyleIdx="3" presStyleCnt="9" custScaleX="128010">
        <dgm:presLayoutVars>
          <dgm:bulletEnabled val="1"/>
        </dgm:presLayoutVars>
      </dgm:prSet>
      <dgm:spPr/>
    </dgm:pt>
    <dgm:pt modelId="{FEA39E70-0C74-47B2-8E47-FE4EA9D4C3DB}" type="pres">
      <dgm:prSet presAssocID="{AF794E0C-821C-4B3B-89F8-CA7211E996D0}" presName="spacing" presStyleCnt="0"/>
      <dgm:spPr/>
    </dgm:pt>
    <dgm:pt modelId="{426B6566-0EA6-445B-B029-7A119B7C5129}" type="pres">
      <dgm:prSet presAssocID="{43EB48E7-8FAB-45AF-96E2-C7836C195491}" presName="composite" presStyleCnt="0"/>
      <dgm:spPr/>
    </dgm:pt>
    <dgm:pt modelId="{6716E748-31BC-4621-9143-CD66C25A38A1}" type="pres">
      <dgm:prSet presAssocID="{43EB48E7-8FAB-45AF-96E2-C7836C195491}" presName="imgShp" presStyleLbl="fgImgPlace1" presStyleIdx="4" presStyleCnt="9" custLinFactX="-79991" custLinFactNeighborX="-100000" custLinFactNeighborY="-8345"/>
      <dgm:spPr>
        <a:solidFill>
          <a:schemeClr val="accent1">
            <a:lumMod val="75000"/>
            <a:alpha val="70000"/>
          </a:schemeClr>
        </a:solidFill>
      </dgm:spPr>
    </dgm:pt>
    <dgm:pt modelId="{1339A2D0-DCE5-403E-9F84-A9D213F0A5CF}" type="pres">
      <dgm:prSet presAssocID="{43EB48E7-8FAB-45AF-96E2-C7836C195491}" presName="txShp" presStyleLbl="node1" presStyleIdx="4" presStyleCnt="9" custScaleX="128010">
        <dgm:presLayoutVars>
          <dgm:bulletEnabled val="1"/>
        </dgm:presLayoutVars>
      </dgm:prSet>
      <dgm:spPr/>
    </dgm:pt>
    <dgm:pt modelId="{48A34409-FA93-47E7-9436-146F248F6544}" type="pres">
      <dgm:prSet presAssocID="{B296B4A2-792E-4A68-A519-7773F626C87D}" presName="spacing" presStyleCnt="0"/>
      <dgm:spPr/>
    </dgm:pt>
    <dgm:pt modelId="{0FC8C8CB-0370-4977-9A66-67BF757A59E8}" type="pres">
      <dgm:prSet presAssocID="{5BEA83D2-D6AC-4E03-92BA-C59D2A112A90}" presName="composite" presStyleCnt="0"/>
      <dgm:spPr/>
    </dgm:pt>
    <dgm:pt modelId="{470E6A62-D52B-4CB6-9873-30A611B2CA82}" type="pres">
      <dgm:prSet presAssocID="{5BEA83D2-D6AC-4E03-92BA-C59D2A112A90}" presName="imgShp" presStyleLbl="fgImgPlace1" presStyleIdx="5" presStyleCnt="9" custLinFactX="-78004" custLinFactNeighborX="-100000" custLinFactNeighborY="5845"/>
      <dgm:spPr>
        <a:solidFill>
          <a:schemeClr val="accent1">
            <a:lumMod val="75000"/>
            <a:alpha val="65000"/>
          </a:schemeClr>
        </a:solidFill>
      </dgm:spPr>
    </dgm:pt>
    <dgm:pt modelId="{552196F2-10E0-419E-9B89-1B3CFAF5FF05}" type="pres">
      <dgm:prSet presAssocID="{5BEA83D2-D6AC-4E03-92BA-C59D2A112A90}" presName="txShp" presStyleLbl="node1" presStyleIdx="5" presStyleCnt="9" custScaleX="128010">
        <dgm:presLayoutVars>
          <dgm:bulletEnabled val="1"/>
        </dgm:presLayoutVars>
      </dgm:prSet>
      <dgm:spPr/>
    </dgm:pt>
    <dgm:pt modelId="{EA816C2F-0526-4CAD-B97D-28831B8B335C}" type="pres">
      <dgm:prSet presAssocID="{4CAE479B-FD64-48F5-905B-D0BDF51F2E9F}" presName="spacing" presStyleCnt="0"/>
      <dgm:spPr/>
    </dgm:pt>
    <dgm:pt modelId="{4B0D99C8-57E9-4DF2-8715-A2F0880076B1}" type="pres">
      <dgm:prSet presAssocID="{F15FB670-D1C1-44F1-9AAF-67D7ECEEDC6E}" presName="composite" presStyleCnt="0"/>
      <dgm:spPr/>
    </dgm:pt>
    <dgm:pt modelId="{3AB8506F-7F00-4671-B8D3-158D664B8B90}" type="pres">
      <dgm:prSet presAssocID="{F15FB670-D1C1-44F1-9AAF-67D7ECEEDC6E}" presName="imgShp" presStyleLbl="fgImgPlace1" presStyleIdx="6" presStyleCnt="9" custLinFactX="-81978" custLinFactNeighborX="-100000" custLinFactNeighborY="-3651"/>
      <dgm:spPr>
        <a:solidFill>
          <a:schemeClr val="accent1">
            <a:lumMod val="75000"/>
            <a:alpha val="60000"/>
          </a:schemeClr>
        </a:solidFill>
      </dgm:spPr>
    </dgm:pt>
    <dgm:pt modelId="{021D95B3-DA2E-438C-B2CF-9B1EC459DFDC}" type="pres">
      <dgm:prSet presAssocID="{F15FB670-D1C1-44F1-9AAF-67D7ECEEDC6E}" presName="txShp" presStyleLbl="node1" presStyleIdx="6" presStyleCnt="9" custScaleX="128010">
        <dgm:presLayoutVars>
          <dgm:bulletEnabled val="1"/>
        </dgm:presLayoutVars>
      </dgm:prSet>
      <dgm:spPr/>
    </dgm:pt>
    <dgm:pt modelId="{E764205A-2DFF-441B-A5BD-B393DA35662E}" type="pres">
      <dgm:prSet presAssocID="{5D04614B-BC99-4D95-A147-AAD84191AE1D}" presName="spacing" presStyleCnt="0"/>
      <dgm:spPr/>
    </dgm:pt>
    <dgm:pt modelId="{65D63F7D-1A65-4497-BFA0-6ADB786FD863}" type="pres">
      <dgm:prSet presAssocID="{71EA1B2A-CEBE-4677-B23B-0916353EA877}" presName="composite" presStyleCnt="0"/>
      <dgm:spPr/>
    </dgm:pt>
    <dgm:pt modelId="{4D09F1B4-388E-4D2C-B42C-F89B8C9FF53D}" type="pres">
      <dgm:prSet presAssocID="{71EA1B2A-CEBE-4677-B23B-0916353EA877}" presName="imgShp" presStyleLbl="fgImgPlace1" presStyleIdx="7" presStyleCnt="9" custLinFactX="-78004" custLinFactNeighborX="-100000"/>
      <dgm:spPr>
        <a:solidFill>
          <a:schemeClr val="accent1">
            <a:lumMod val="75000"/>
            <a:alpha val="55000"/>
          </a:schemeClr>
        </a:solidFill>
      </dgm:spPr>
    </dgm:pt>
    <dgm:pt modelId="{8FAAB9F5-D7E4-494F-922F-1EC04CCF2950}" type="pres">
      <dgm:prSet presAssocID="{71EA1B2A-CEBE-4677-B23B-0916353EA877}" presName="txShp" presStyleLbl="node1" presStyleIdx="7" presStyleCnt="9" custScaleX="128010">
        <dgm:presLayoutVars>
          <dgm:bulletEnabled val="1"/>
        </dgm:presLayoutVars>
      </dgm:prSet>
      <dgm:spPr/>
    </dgm:pt>
    <dgm:pt modelId="{A0DF6807-8D36-47EE-A123-D1AB05AE48CC}" type="pres">
      <dgm:prSet presAssocID="{7873BE4D-74B6-493D-9050-ACB407645BBF}" presName="spacing" presStyleCnt="0"/>
      <dgm:spPr/>
    </dgm:pt>
    <dgm:pt modelId="{5B43372A-7C20-40A5-942D-3F9AD6C484FF}" type="pres">
      <dgm:prSet presAssocID="{B5B67FD2-2711-4E58-8F44-7896B871E2CB}" presName="composite" presStyleCnt="0"/>
      <dgm:spPr/>
    </dgm:pt>
    <dgm:pt modelId="{55A54862-BE11-4A65-A98F-6EB57B5D30DE}" type="pres">
      <dgm:prSet presAssocID="{B5B67FD2-2711-4E58-8F44-7896B871E2CB}" presName="imgShp" presStyleLbl="fgImgPlace1" presStyleIdx="8" presStyleCnt="9" custLinFactX="-80618" custLinFactNeighborX="-100000" custLinFactNeighborY="-672"/>
      <dgm:spPr>
        <a:solidFill>
          <a:schemeClr val="accent1">
            <a:lumMod val="75000"/>
            <a:alpha val="50000"/>
          </a:schemeClr>
        </a:solidFill>
      </dgm:spPr>
    </dgm:pt>
    <dgm:pt modelId="{720477CA-F896-4C2D-A2EA-09B7F7A9A667}" type="pres">
      <dgm:prSet presAssocID="{B5B67FD2-2711-4E58-8F44-7896B871E2CB}" presName="txShp" presStyleLbl="node1" presStyleIdx="8" presStyleCnt="9" custScaleX="127549">
        <dgm:presLayoutVars>
          <dgm:bulletEnabled val="1"/>
        </dgm:presLayoutVars>
      </dgm:prSet>
      <dgm:spPr/>
    </dgm:pt>
  </dgm:ptLst>
  <dgm:cxnLst>
    <dgm:cxn modelId="{CEAA1204-BA8B-48B4-9E0E-C32411408C14}" type="presOf" srcId="{71EA1B2A-CEBE-4677-B23B-0916353EA877}" destId="{8FAAB9F5-D7E4-494F-922F-1EC04CCF2950}" srcOrd="0" destOrd="0" presId="urn:microsoft.com/office/officeart/2005/8/layout/vList3"/>
    <dgm:cxn modelId="{A54BDB1E-7F80-475C-A94D-682A4FDA96EF}" srcId="{0F4870C2-2C4B-4F84-AA48-5A4C70074BD7}" destId="{43EB48E7-8FAB-45AF-96E2-C7836C195491}" srcOrd="4" destOrd="0" parTransId="{05F4BE4C-2B22-432F-8FED-FE52BC86AC9F}" sibTransId="{B296B4A2-792E-4A68-A519-7773F626C87D}"/>
    <dgm:cxn modelId="{7F1F0C20-F806-4765-B636-E1CC842F1FB7}" type="presOf" srcId="{B5B67FD2-2711-4E58-8F44-7896B871E2CB}" destId="{720477CA-F896-4C2D-A2EA-09B7F7A9A667}" srcOrd="0" destOrd="0" presId="urn:microsoft.com/office/officeart/2005/8/layout/vList3"/>
    <dgm:cxn modelId="{CD3AB323-02B0-488E-B108-6BB83229F206}" srcId="{0F4870C2-2C4B-4F84-AA48-5A4C70074BD7}" destId="{71EA1B2A-CEBE-4677-B23B-0916353EA877}" srcOrd="7" destOrd="0" parTransId="{C19AD6E9-C5F3-4A2C-B97F-E3A348D83FC8}" sibTransId="{7873BE4D-74B6-493D-9050-ACB407645BBF}"/>
    <dgm:cxn modelId="{86CFB65F-3E97-423D-88B6-AA848E2F7A70}" type="presOf" srcId="{F15FB670-D1C1-44F1-9AAF-67D7ECEEDC6E}" destId="{021D95B3-DA2E-438C-B2CF-9B1EC459DFDC}" srcOrd="0" destOrd="0" presId="urn:microsoft.com/office/officeart/2005/8/layout/vList3"/>
    <dgm:cxn modelId="{3CC08D49-CE12-414A-A0F2-2C42EE72D02C}" srcId="{0F4870C2-2C4B-4F84-AA48-5A4C70074BD7}" destId="{AAFBC77A-A52E-4C70-90F3-861583B55C0A}" srcOrd="0" destOrd="0" parTransId="{3E820543-5243-4B9C-B747-BAD0E391E509}" sibTransId="{E512E080-E1A3-44D6-A4AA-2FFA20963782}"/>
    <dgm:cxn modelId="{6ED51671-F9DB-4EC3-82E5-8B87E2AE1362}" srcId="{0F4870C2-2C4B-4F84-AA48-5A4C70074BD7}" destId="{2107433B-803D-4D15-9FA9-0A6D25D125D2}" srcOrd="1" destOrd="0" parTransId="{5979F83D-0C36-4FA0-AEB0-991CFF2037A1}" sibTransId="{B92D8C3A-3C00-47B1-BCA0-5B4309C16592}"/>
    <dgm:cxn modelId="{A6B21B58-B03B-4152-8580-9DA65435826C}" srcId="{0F4870C2-2C4B-4F84-AA48-5A4C70074BD7}" destId="{5BEA83D2-D6AC-4E03-92BA-C59D2A112A90}" srcOrd="5" destOrd="0" parTransId="{67B0C956-BD0F-457A-805C-15A0D5FBC259}" sibTransId="{4CAE479B-FD64-48F5-905B-D0BDF51F2E9F}"/>
    <dgm:cxn modelId="{E804905A-08DB-4728-BD9C-4A6F0E41853F}" type="presOf" srcId="{0F4870C2-2C4B-4F84-AA48-5A4C70074BD7}" destId="{3412AE92-5F59-40EE-BDF7-28F5854F057E}" srcOrd="0" destOrd="0" presId="urn:microsoft.com/office/officeart/2005/8/layout/vList3"/>
    <dgm:cxn modelId="{76F1688F-AA67-405D-936B-DF03394CF8B2}" type="presOf" srcId="{AAFBC77A-A52E-4C70-90F3-861583B55C0A}" destId="{ED3D3FD6-836D-4216-8224-39EA4FF381C0}" srcOrd="0" destOrd="0" presId="urn:microsoft.com/office/officeart/2005/8/layout/vList3"/>
    <dgm:cxn modelId="{CF838F8F-83CC-4FCB-A5B1-CDA5A4864C2E}" srcId="{0F4870C2-2C4B-4F84-AA48-5A4C70074BD7}" destId="{B5B67FD2-2711-4E58-8F44-7896B871E2CB}" srcOrd="8" destOrd="0" parTransId="{058A7C39-B907-4097-B9A0-7CF55C4F0EDA}" sibTransId="{371FA940-C061-4378-94C9-C68E8CD9CF56}"/>
    <dgm:cxn modelId="{B25D7BA1-F7C7-44F0-8F4B-7C650F548B03}" type="presOf" srcId="{0EA6CB5A-892E-4AD3-B892-050AB5003E70}" destId="{446ADC3B-C426-4E68-AC04-806FFA10F0ED}" srcOrd="0" destOrd="0" presId="urn:microsoft.com/office/officeart/2005/8/layout/vList3"/>
    <dgm:cxn modelId="{F87137AA-8266-4C40-81C3-E4FE29EBA6F8}" type="presOf" srcId="{43EB48E7-8FAB-45AF-96E2-C7836C195491}" destId="{1339A2D0-DCE5-403E-9F84-A9D213F0A5CF}" srcOrd="0" destOrd="0" presId="urn:microsoft.com/office/officeart/2005/8/layout/vList3"/>
    <dgm:cxn modelId="{C850D8B3-DD7A-4EA9-B93F-7CA2DED3D927}" type="presOf" srcId="{B33402D0-DC01-4E04-970A-C790020AA1EB}" destId="{E92746B0-2411-4E79-B8F4-C925A0322049}" srcOrd="0" destOrd="0" presId="urn:microsoft.com/office/officeart/2005/8/layout/vList3"/>
    <dgm:cxn modelId="{62D221BB-3A63-4F00-81D0-487172BEF9B4}" srcId="{0F4870C2-2C4B-4F84-AA48-5A4C70074BD7}" destId="{F15FB670-D1C1-44F1-9AAF-67D7ECEEDC6E}" srcOrd="6" destOrd="0" parTransId="{D9A2731C-5180-4798-A9A0-39A4A18729FE}" sibTransId="{5D04614B-BC99-4D95-A147-AAD84191AE1D}"/>
    <dgm:cxn modelId="{BBAE7AC1-1C7A-47F3-A568-488B762F89BC}" type="presOf" srcId="{2107433B-803D-4D15-9FA9-0A6D25D125D2}" destId="{DF55F034-D33D-448D-90D8-3E7B562F15AC}" srcOrd="0" destOrd="0" presId="urn:microsoft.com/office/officeart/2005/8/layout/vList3"/>
    <dgm:cxn modelId="{21B211DE-CBF1-47B3-B15C-287333136C95}" srcId="{0F4870C2-2C4B-4F84-AA48-5A4C70074BD7}" destId="{0EA6CB5A-892E-4AD3-B892-050AB5003E70}" srcOrd="3" destOrd="0" parTransId="{8A54F9C7-8C6F-4780-9D80-9F02EBA4AB8A}" sibTransId="{AF794E0C-821C-4B3B-89F8-CA7211E996D0}"/>
    <dgm:cxn modelId="{15DB95E4-C7E5-4F0B-B42B-2BE327E77A49}" srcId="{0F4870C2-2C4B-4F84-AA48-5A4C70074BD7}" destId="{B33402D0-DC01-4E04-970A-C790020AA1EB}" srcOrd="2" destOrd="0" parTransId="{01E064D8-C012-4EEE-B96A-6B61A1A7FE44}" sibTransId="{D3B113F3-EABB-467E-8BDE-217F0953E8CB}"/>
    <dgm:cxn modelId="{E7F4FFF0-CC62-4F80-8A39-E734C11DEFA8}" type="presOf" srcId="{5BEA83D2-D6AC-4E03-92BA-C59D2A112A90}" destId="{552196F2-10E0-419E-9B89-1B3CFAF5FF05}" srcOrd="0" destOrd="0" presId="urn:microsoft.com/office/officeart/2005/8/layout/vList3"/>
    <dgm:cxn modelId="{3EAE7937-41E3-4E0A-A08E-F1A2B62E8E37}" type="presParOf" srcId="{3412AE92-5F59-40EE-BDF7-28F5854F057E}" destId="{C2FB6457-F25C-4221-A812-E554E28C9FE6}" srcOrd="0" destOrd="0" presId="urn:microsoft.com/office/officeart/2005/8/layout/vList3"/>
    <dgm:cxn modelId="{97195287-7762-4897-99BC-6EE316F13D86}" type="presParOf" srcId="{C2FB6457-F25C-4221-A812-E554E28C9FE6}" destId="{4FAA6AAC-F84F-4D51-8D6B-89B3F854B940}" srcOrd="0" destOrd="0" presId="urn:microsoft.com/office/officeart/2005/8/layout/vList3"/>
    <dgm:cxn modelId="{05ABC10E-80CE-41AB-8209-3278D1CA827B}" type="presParOf" srcId="{C2FB6457-F25C-4221-A812-E554E28C9FE6}" destId="{ED3D3FD6-836D-4216-8224-39EA4FF381C0}" srcOrd="1" destOrd="0" presId="urn:microsoft.com/office/officeart/2005/8/layout/vList3"/>
    <dgm:cxn modelId="{D0711F16-FBC3-446F-8BF7-5E350DAB0D69}" type="presParOf" srcId="{3412AE92-5F59-40EE-BDF7-28F5854F057E}" destId="{F8FCFC0B-F464-481B-B0A0-AD6888763A66}" srcOrd="1" destOrd="0" presId="urn:microsoft.com/office/officeart/2005/8/layout/vList3"/>
    <dgm:cxn modelId="{31EF6EA8-4D96-49B4-9DF3-8583BCF2E14D}" type="presParOf" srcId="{3412AE92-5F59-40EE-BDF7-28F5854F057E}" destId="{3818030D-C2FD-4D1F-8A2D-2D0BB7645FEF}" srcOrd="2" destOrd="0" presId="urn:microsoft.com/office/officeart/2005/8/layout/vList3"/>
    <dgm:cxn modelId="{541FC7E9-57E4-4AC3-B03D-F72CD3A21B81}" type="presParOf" srcId="{3818030D-C2FD-4D1F-8A2D-2D0BB7645FEF}" destId="{399FAA64-49E9-4F3B-8621-AB32632DF477}" srcOrd="0" destOrd="0" presId="urn:microsoft.com/office/officeart/2005/8/layout/vList3"/>
    <dgm:cxn modelId="{EAA46859-CD12-4D2C-B817-EEC6226378B4}" type="presParOf" srcId="{3818030D-C2FD-4D1F-8A2D-2D0BB7645FEF}" destId="{DF55F034-D33D-448D-90D8-3E7B562F15AC}" srcOrd="1" destOrd="0" presId="urn:microsoft.com/office/officeart/2005/8/layout/vList3"/>
    <dgm:cxn modelId="{945A0792-579A-4DFE-BAA3-9A289EAE115E}" type="presParOf" srcId="{3412AE92-5F59-40EE-BDF7-28F5854F057E}" destId="{67BEE802-B4A7-42DA-9EB0-B56B0999C23E}" srcOrd="3" destOrd="0" presId="urn:microsoft.com/office/officeart/2005/8/layout/vList3"/>
    <dgm:cxn modelId="{CA3BA075-85A4-44A5-A29E-67449014D3C7}" type="presParOf" srcId="{3412AE92-5F59-40EE-BDF7-28F5854F057E}" destId="{9FBAB9D2-82DA-43B2-BE99-0554C2EDD9F8}" srcOrd="4" destOrd="0" presId="urn:microsoft.com/office/officeart/2005/8/layout/vList3"/>
    <dgm:cxn modelId="{DC4EEC02-1A6E-4CE3-9862-4ADDEF5EE269}" type="presParOf" srcId="{9FBAB9D2-82DA-43B2-BE99-0554C2EDD9F8}" destId="{498EE3E9-1EB5-45DE-A1B4-EF873597511E}" srcOrd="0" destOrd="0" presId="urn:microsoft.com/office/officeart/2005/8/layout/vList3"/>
    <dgm:cxn modelId="{5EC56C06-F337-4A6E-9330-37A81BC612DB}" type="presParOf" srcId="{9FBAB9D2-82DA-43B2-BE99-0554C2EDD9F8}" destId="{E92746B0-2411-4E79-B8F4-C925A0322049}" srcOrd="1" destOrd="0" presId="urn:microsoft.com/office/officeart/2005/8/layout/vList3"/>
    <dgm:cxn modelId="{6D117298-07D4-4B96-B908-C3129F672DEC}" type="presParOf" srcId="{3412AE92-5F59-40EE-BDF7-28F5854F057E}" destId="{908F3F80-E0DA-404A-950C-480C2C83716F}" srcOrd="5" destOrd="0" presId="urn:microsoft.com/office/officeart/2005/8/layout/vList3"/>
    <dgm:cxn modelId="{7BE13139-C999-4EEE-8788-CBF628C4E9C0}" type="presParOf" srcId="{3412AE92-5F59-40EE-BDF7-28F5854F057E}" destId="{FBA47962-AB70-45B1-BFBB-59B6657F24AE}" srcOrd="6" destOrd="0" presId="urn:microsoft.com/office/officeart/2005/8/layout/vList3"/>
    <dgm:cxn modelId="{8C49EE97-9321-497E-B66B-6CED6C9A6A6B}" type="presParOf" srcId="{FBA47962-AB70-45B1-BFBB-59B6657F24AE}" destId="{135EF863-1503-491E-8114-A6F3BD3024E3}" srcOrd="0" destOrd="0" presId="urn:microsoft.com/office/officeart/2005/8/layout/vList3"/>
    <dgm:cxn modelId="{A8BFDB5F-6AD0-4C80-8B58-F07C3B8F1DD1}" type="presParOf" srcId="{FBA47962-AB70-45B1-BFBB-59B6657F24AE}" destId="{446ADC3B-C426-4E68-AC04-806FFA10F0ED}" srcOrd="1" destOrd="0" presId="urn:microsoft.com/office/officeart/2005/8/layout/vList3"/>
    <dgm:cxn modelId="{B2613FD9-815F-43C3-9B4E-8CD26551A2A9}" type="presParOf" srcId="{3412AE92-5F59-40EE-BDF7-28F5854F057E}" destId="{FEA39E70-0C74-47B2-8E47-FE4EA9D4C3DB}" srcOrd="7" destOrd="0" presId="urn:microsoft.com/office/officeart/2005/8/layout/vList3"/>
    <dgm:cxn modelId="{1344A119-4395-4C74-84D1-12F7D1D8E7C7}" type="presParOf" srcId="{3412AE92-5F59-40EE-BDF7-28F5854F057E}" destId="{426B6566-0EA6-445B-B029-7A119B7C5129}" srcOrd="8" destOrd="0" presId="urn:microsoft.com/office/officeart/2005/8/layout/vList3"/>
    <dgm:cxn modelId="{C560F64B-C835-41EC-ACF6-5042ED64212E}" type="presParOf" srcId="{426B6566-0EA6-445B-B029-7A119B7C5129}" destId="{6716E748-31BC-4621-9143-CD66C25A38A1}" srcOrd="0" destOrd="0" presId="urn:microsoft.com/office/officeart/2005/8/layout/vList3"/>
    <dgm:cxn modelId="{A9369A27-60DC-4CFB-B9E2-5D19FA176272}" type="presParOf" srcId="{426B6566-0EA6-445B-B029-7A119B7C5129}" destId="{1339A2D0-DCE5-403E-9F84-A9D213F0A5CF}" srcOrd="1" destOrd="0" presId="urn:microsoft.com/office/officeart/2005/8/layout/vList3"/>
    <dgm:cxn modelId="{88D4043C-F62B-4354-9BB1-20C4760B68BF}" type="presParOf" srcId="{3412AE92-5F59-40EE-BDF7-28F5854F057E}" destId="{48A34409-FA93-47E7-9436-146F248F6544}" srcOrd="9" destOrd="0" presId="urn:microsoft.com/office/officeart/2005/8/layout/vList3"/>
    <dgm:cxn modelId="{4A096909-5C32-40DF-85F9-5CCD1141A119}" type="presParOf" srcId="{3412AE92-5F59-40EE-BDF7-28F5854F057E}" destId="{0FC8C8CB-0370-4977-9A66-67BF757A59E8}" srcOrd="10" destOrd="0" presId="urn:microsoft.com/office/officeart/2005/8/layout/vList3"/>
    <dgm:cxn modelId="{D97AD15B-1559-441F-B73F-462383A1A775}" type="presParOf" srcId="{0FC8C8CB-0370-4977-9A66-67BF757A59E8}" destId="{470E6A62-D52B-4CB6-9873-30A611B2CA82}" srcOrd="0" destOrd="0" presId="urn:microsoft.com/office/officeart/2005/8/layout/vList3"/>
    <dgm:cxn modelId="{BC59A26C-E1E7-49F6-84D2-247A8C9EA306}" type="presParOf" srcId="{0FC8C8CB-0370-4977-9A66-67BF757A59E8}" destId="{552196F2-10E0-419E-9B89-1B3CFAF5FF05}" srcOrd="1" destOrd="0" presId="urn:microsoft.com/office/officeart/2005/8/layout/vList3"/>
    <dgm:cxn modelId="{48240649-F3D9-43BC-85EB-B272E7712AEB}" type="presParOf" srcId="{3412AE92-5F59-40EE-BDF7-28F5854F057E}" destId="{EA816C2F-0526-4CAD-B97D-28831B8B335C}" srcOrd="11" destOrd="0" presId="urn:microsoft.com/office/officeart/2005/8/layout/vList3"/>
    <dgm:cxn modelId="{9B0605AF-C442-405F-B542-45CB0EE53A33}" type="presParOf" srcId="{3412AE92-5F59-40EE-BDF7-28F5854F057E}" destId="{4B0D99C8-57E9-4DF2-8715-A2F0880076B1}" srcOrd="12" destOrd="0" presId="urn:microsoft.com/office/officeart/2005/8/layout/vList3"/>
    <dgm:cxn modelId="{F8472EC8-2FBD-40F2-8F85-99253493C404}" type="presParOf" srcId="{4B0D99C8-57E9-4DF2-8715-A2F0880076B1}" destId="{3AB8506F-7F00-4671-B8D3-158D664B8B90}" srcOrd="0" destOrd="0" presId="urn:microsoft.com/office/officeart/2005/8/layout/vList3"/>
    <dgm:cxn modelId="{C05354CA-85C1-48AA-8F7E-2A4FA8BD3F65}" type="presParOf" srcId="{4B0D99C8-57E9-4DF2-8715-A2F0880076B1}" destId="{021D95B3-DA2E-438C-B2CF-9B1EC459DFDC}" srcOrd="1" destOrd="0" presId="urn:microsoft.com/office/officeart/2005/8/layout/vList3"/>
    <dgm:cxn modelId="{19406BA7-CE4B-40E3-ABA2-3380C330C400}" type="presParOf" srcId="{3412AE92-5F59-40EE-BDF7-28F5854F057E}" destId="{E764205A-2DFF-441B-A5BD-B393DA35662E}" srcOrd="13" destOrd="0" presId="urn:microsoft.com/office/officeart/2005/8/layout/vList3"/>
    <dgm:cxn modelId="{6493AF33-6333-4271-825E-E2FA56468269}" type="presParOf" srcId="{3412AE92-5F59-40EE-BDF7-28F5854F057E}" destId="{65D63F7D-1A65-4497-BFA0-6ADB786FD863}" srcOrd="14" destOrd="0" presId="urn:microsoft.com/office/officeart/2005/8/layout/vList3"/>
    <dgm:cxn modelId="{2A00C8C8-D210-43C4-B03B-0939D66268C0}" type="presParOf" srcId="{65D63F7D-1A65-4497-BFA0-6ADB786FD863}" destId="{4D09F1B4-388E-4D2C-B42C-F89B8C9FF53D}" srcOrd="0" destOrd="0" presId="urn:microsoft.com/office/officeart/2005/8/layout/vList3"/>
    <dgm:cxn modelId="{86191A95-F373-4D33-8AA6-6B6EB72CC8E5}" type="presParOf" srcId="{65D63F7D-1A65-4497-BFA0-6ADB786FD863}" destId="{8FAAB9F5-D7E4-494F-922F-1EC04CCF2950}" srcOrd="1" destOrd="0" presId="urn:microsoft.com/office/officeart/2005/8/layout/vList3"/>
    <dgm:cxn modelId="{4E940436-1A4F-492C-9C8E-15F97DDC97DF}" type="presParOf" srcId="{3412AE92-5F59-40EE-BDF7-28F5854F057E}" destId="{A0DF6807-8D36-47EE-A123-D1AB05AE48CC}" srcOrd="15" destOrd="0" presId="urn:microsoft.com/office/officeart/2005/8/layout/vList3"/>
    <dgm:cxn modelId="{E09B9837-A42F-44C7-9677-9E90968B3875}" type="presParOf" srcId="{3412AE92-5F59-40EE-BDF7-28F5854F057E}" destId="{5B43372A-7C20-40A5-942D-3F9AD6C484FF}" srcOrd="16" destOrd="0" presId="urn:microsoft.com/office/officeart/2005/8/layout/vList3"/>
    <dgm:cxn modelId="{F8133B83-98C2-463F-94AC-0EDE156F0DEE}" type="presParOf" srcId="{5B43372A-7C20-40A5-942D-3F9AD6C484FF}" destId="{55A54862-BE11-4A65-A98F-6EB57B5D30DE}" srcOrd="0" destOrd="0" presId="urn:microsoft.com/office/officeart/2005/8/layout/vList3"/>
    <dgm:cxn modelId="{FE3A42AE-9D50-49A0-A3CA-001E6E51C06F}" type="presParOf" srcId="{5B43372A-7C20-40A5-942D-3F9AD6C484FF}" destId="{720477CA-F896-4C2D-A2EA-09B7F7A9A667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6E35A5B-9091-48AE-90B6-64D9119D2C15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2119FE36-950A-4AA4-9D16-22F60C2E90A6}">
      <dgm:prSet phldrT="[Tekst]"/>
      <dgm:spPr>
        <a:xfrm>
          <a:off x="200" y="267202"/>
          <a:ext cx="1094333" cy="437733"/>
        </a:xfrm>
        <a:prstGeom prst="chevron">
          <a:avLst/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 algn="ctr">
            <a:buNone/>
          </a:pPr>
          <a:r>
            <a:rPr lang="pl-PL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10 %</a:t>
          </a:r>
        </a:p>
      </dgm:t>
    </dgm:pt>
    <dgm:pt modelId="{06817DD6-BEC2-439A-A104-893E6410BD27}" type="parTrans" cxnId="{E8708D9F-9478-4DE1-B8A6-54FAF6100A95}">
      <dgm:prSet/>
      <dgm:spPr/>
      <dgm:t>
        <a:bodyPr/>
        <a:lstStyle/>
        <a:p>
          <a:pPr algn="ctr"/>
          <a:endParaRPr lang="pl-PL"/>
        </a:p>
      </dgm:t>
    </dgm:pt>
    <dgm:pt modelId="{88D31A07-8BE5-469D-8C9A-31A6D0773584}" type="sibTrans" cxnId="{E8708D9F-9478-4DE1-B8A6-54FAF6100A95}">
      <dgm:prSet/>
      <dgm:spPr/>
      <dgm:t>
        <a:bodyPr/>
        <a:lstStyle/>
        <a:p>
          <a:pPr algn="ctr"/>
          <a:endParaRPr lang="pl-PL"/>
        </a:p>
      </dgm:t>
    </dgm:pt>
    <dgm:pt modelId="{AC3AC6E2-A66D-44CD-839E-ABB5026995FE}">
      <dgm:prSet phldrT="[Tekst]"/>
      <dgm:spPr>
        <a:xfrm>
          <a:off x="878533" y="267202"/>
          <a:ext cx="1094333" cy="437733"/>
        </a:xfrm>
        <a:prstGeom prst="chevron">
          <a:avLst/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 algn="ctr">
            <a:buNone/>
          </a:pPr>
          <a:r>
            <a:rPr lang="pl-PL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10%</a:t>
          </a:r>
        </a:p>
      </dgm:t>
    </dgm:pt>
    <dgm:pt modelId="{2C3BACBE-DC0D-453C-B4B5-4E145F95D7BB}" type="parTrans" cxnId="{2793E198-E5F5-4D09-A35A-5E3229D6D35A}">
      <dgm:prSet/>
      <dgm:spPr/>
      <dgm:t>
        <a:bodyPr/>
        <a:lstStyle/>
        <a:p>
          <a:pPr algn="ctr"/>
          <a:endParaRPr lang="pl-PL"/>
        </a:p>
      </dgm:t>
    </dgm:pt>
    <dgm:pt modelId="{A3859243-230F-4D5B-B608-491042821733}" type="sibTrans" cxnId="{2793E198-E5F5-4D09-A35A-5E3229D6D35A}">
      <dgm:prSet/>
      <dgm:spPr/>
      <dgm:t>
        <a:bodyPr/>
        <a:lstStyle/>
        <a:p>
          <a:pPr algn="ctr"/>
          <a:endParaRPr lang="pl-PL"/>
        </a:p>
      </dgm:t>
    </dgm:pt>
    <dgm:pt modelId="{2DDBF9AA-BDDE-44D6-B093-BFD5202C8487}">
      <dgm:prSet phldrT="[Tekst]"/>
      <dgm:spPr>
        <a:xfrm>
          <a:off x="2635200" y="267202"/>
          <a:ext cx="1094333" cy="437733"/>
        </a:xfrm>
        <a:prstGeom prst="chevron">
          <a:avLst/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 algn="ctr">
            <a:buNone/>
          </a:pPr>
          <a:r>
            <a:rPr lang="pl-PL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20%</a:t>
          </a:r>
        </a:p>
      </dgm:t>
    </dgm:pt>
    <dgm:pt modelId="{0E98D97F-7932-4721-84D8-87A1CD6E8370}" type="parTrans" cxnId="{1779E8F7-7CA2-478A-80C1-DED5EDE822A8}">
      <dgm:prSet/>
      <dgm:spPr/>
      <dgm:t>
        <a:bodyPr/>
        <a:lstStyle/>
        <a:p>
          <a:pPr algn="ctr"/>
          <a:endParaRPr lang="pl-PL"/>
        </a:p>
      </dgm:t>
    </dgm:pt>
    <dgm:pt modelId="{F324D4AE-8870-487E-9EAA-C01C1EEF9F52}" type="sibTrans" cxnId="{1779E8F7-7CA2-478A-80C1-DED5EDE822A8}">
      <dgm:prSet/>
      <dgm:spPr/>
      <dgm:t>
        <a:bodyPr/>
        <a:lstStyle/>
        <a:p>
          <a:pPr algn="ctr"/>
          <a:endParaRPr lang="pl-PL"/>
        </a:p>
      </dgm:t>
    </dgm:pt>
    <dgm:pt modelId="{22FE898D-8E05-47A7-AD2A-7DF4551B0ACF}">
      <dgm:prSet phldrT="[Tekst]"/>
      <dgm:spPr>
        <a:xfrm>
          <a:off x="200" y="759652"/>
          <a:ext cx="875466" cy="384750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 algn="l">
            <a:buChar char="•"/>
          </a:pPr>
          <a:r>
            <a:rPr lang="pl-PL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zaliczka początkowa</a:t>
          </a:r>
        </a:p>
      </dgm:t>
    </dgm:pt>
    <dgm:pt modelId="{31931934-30DE-4EC2-B8B3-AD2C2062C308}" type="parTrans" cxnId="{5275D432-BB07-4EBB-9647-9EAADA6DBD9F}">
      <dgm:prSet/>
      <dgm:spPr/>
      <dgm:t>
        <a:bodyPr/>
        <a:lstStyle/>
        <a:p>
          <a:pPr algn="ctr"/>
          <a:endParaRPr lang="pl-PL"/>
        </a:p>
      </dgm:t>
    </dgm:pt>
    <dgm:pt modelId="{972DB782-F644-41CA-A7A8-9520B45FE0A6}" type="sibTrans" cxnId="{5275D432-BB07-4EBB-9647-9EAADA6DBD9F}">
      <dgm:prSet/>
      <dgm:spPr/>
      <dgm:t>
        <a:bodyPr/>
        <a:lstStyle/>
        <a:p>
          <a:pPr algn="ctr"/>
          <a:endParaRPr lang="pl-PL"/>
        </a:p>
      </dgm:t>
    </dgm:pt>
    <dgm:pt modelId="{0EBCF9C5-CF89-496E-B4B7-2D7A501D3404}">
      <dgm:prSet phldrT="[Tekst]"/>
      <dgm:spPr>
        <a:xfrm>
          <a:off x="1756866" y="267202"/>
          <a:ext cx="1094333" cy="437733"/>
        </a:xfrm>
        <a:prstGeom prst="chevron">
          <a:avLst/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 algn="ctr">
            <a:buNone/>
          </a:pPr>
          <a:r>
            <a:rPr lang="pl-PL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15 %</a:t>
          </a:r>
        </a:p>
      </dgm:t>
    </dgm:pt>
    <dgm:pt modelId="{47FDEB4D-AAAD-449A-98BA-C02C5D0D9E77}" type="parTrans" cxnId="{F2D88BFC-EF64-4D42-9F09-62B938732429}">
      <dgm:prSet/>
      <dgm:spPr/>
      <dgm:t>
        <a:bodyPr/>
        <a:lstStyle/>
        <a:p>
          <a:pPr algn="ctr"/>
          <a:endParaRPr lang="pl-PL"/>
        </a:p>
      </dgm:t>
    </dgm:pt>
    <dgm:pt modelId="{EE3E8D11-A9B0-40A8-8F45-BC355EB47E93}" type="sibTrans" cxnId="{F2D88BFC-EF64-4D42-9F09-62B938732429}">
      <dgm:prSet/>
      <dgm:spPr/>
      <dgm:t>
        <a:bodyPr/>
        <a:lstStyle/>
        <a:p>
          <a:pPr algn="ctr"/>
          <a:endParaRPr lang="pl-PL"/>
        </a:p>
      </dgm:t>
    </dgm:pt>
    <dgm:pt modelId="{5B58DABD-59EF-465F-8442-729CE212FB64}">
      <dgm:prSet phldrT="[Tekst]"/>
      <dgm:spPr>
        <a:xfrm>
          <a:off x="878533" y="759652"/>
          <a:ext cx="875466" cy="384750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 algn="l">
            <a:buChar char="•"/>
          </a:pPr>
          <a:r>
            <a:rPr lang="pl-PL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pierwsza płatność okresowa</a:t>
          </a:r>
        </a:p>
      </dgm:t>
    </dgm:pt>
    <dgm:pt modelId="{F4FB8867-E6DE-4E21-9961-56D8D98F9302}" type="parTrans" cxnId="{474A03E6-F0AE-4F1C-9C97-3B5F16238002}">
      <dgm:prSet/>
      <dgm:spPr/>
      <dgm:t>
        <a:bodyPr/>
        <a:lstStyle/>
        <a:p>
          <a:pPr algn="ctr"/>
          <a:endParaRPr lang="pl-PL"/>
        </a:p>
      </dgm:t>
    </dgm:pt>
    <dgm:pt modelId="{80963553-D720-4618-A11E-2CEC6A71B080}" type="sibTrans" cxnId="{474A03E6-F0AE-4F1C-9C97-3B5F16238002}">
      <dgm:prSet/>
      <dgm:spPr/>
      <dgm:t>
        <a:bodyPr/>
        <a:lstStyle/>
        <a:p>
          <a:pPr algn="ctr"/>
          <a:endParaRPr lang="pl-PL"/>
        </a:p>
      </dgm:t>
    </dgm:pt>
    <dgm:pt modelId="{46E6839D-E3A7-4F76-BF52-7599E90F8FF6}">
      <dgm:prSet phldrT="[Tekst]"/>
      <dgm:spPr>
        <a:xfrm>
          <a:off x="1756866" y="759652"/>
          <a:ext cx="875466" cy="384750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 algn="l">
            <a:buChar char="•"/>
          </a:pPr>
          <a:r>
            <a:rPr lang="pl-PL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druga</a:t>
          </a:r>
          <a:br>
            <a:rPr lang="pl-PL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</a:br>
          <a:r>
            <a:rPr lang="pl-PL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płatność okresowa</a:t>
          </a:r>
        </a:p>
      </dgm:t>
    </dgm:pt>
    <dgm:pt modelId="{3B1DBB64-A7DF-4551-9EFF-542E4B6692E5}" type="parTrans" cxnId="{F2CBC072-E1E2-4651-A48F-90AFFDAA0A19}">
      <dgm:prSet/>
      <dgm:spPr/>
      <dgm:t>
        <a:bodyPr/>
        <a:lstStyle/>
        <a:p>
          <a:endParaRPr lang="pl-PL"/>
        </a:p>
      </dgm:t>
    </dgm:pt>
    <dgm:pt modelId="{A0D2895D-4209-48A8-AD5B-8EBC95FFE9F8}" type="sibTrans" cxnId="{F2CBC072-E1E2-4651-A48F-90AFFDAA0A19}">
      <dgm:prSet/>
      <dgm:spPr/>
      <dgm:t>
        <a:bodyPr/>
        <a:lstStyle/>
        <a:p>
          <a:endParaRPr lang="pl-PL"/>
        </a:p>
      </dgm:t>
    </dgm:pt>
    <dgm:pt modelId="{9A9A5532-FF52-4174-BC02-D09201ADAC9E}">
      <dgm:prSet phldrT="[Tekst]"/>
      <dgm:spPr>
        <a:xfrm>
          <a:off x="2635200" y="759652"/>
          <a:ext cx="875466" cy="384750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 algn="l">
            <a:buChar char="•"/>
          </a:pPr>
          <a:r>
            <a:rPr lang="pl-PL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trzecia płatność okresowa</a:t>
          </a:r>
        </a:p>
      </dgm:t>
    </dgm:pt>
    <dgm:pt modelId="{85654D8F-E8F1-4E56-BE33-0D4133CCD30B}" type="parTrans" cxnId="{3C4237BA-F82B-4E10-8CBA-FBE8D4FB6048}">
      <dgm:prSet/>
      <dgm:spPr/>
      <dgm:t>
        <a:bodyPr/>
        <a:lstStyle/>
        <a:p>
          <a:endParaRPr lang="pl-PL"/>
        </a:p>
      </dgm:t>
    </dgm:pt>
    <dgm:pt modelId="{8CED0E50-267A-4E5C-A084-B6D583140EC4}" type="sibTrans" cxnId="{3C4237BA-F82B-4E10-8CBA-FBE8D4FB6048}">
      <dgm:prSet/>
      <dgm:spPr/>
      <dgm:t>
        <a:bodyPr/>
        <a:lstStyle/>
        <a:p>
          <a:endParaRPr lang="pl-PL"/>
        </a:p>
      </dgm:t>
    </dgm:pt>
    <dgm:pt modelId="{75E7B6E2-0739-4B38-A505-24CFF4AD3BB2}">
      <dgm:prSet phldrT="[Tekst]"/>
      <dgm:spPr>
        <a:xfrm>
          <a:off x="3513533" y="267202"/>
          <a:ext cx="1094333" cy="437733"/>
        </a:xfrm>
        <a:prstGeom prst="chevron">
          <a:avLst/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 algn="ctr">
            <a:buNone/>
          </a:pPr>
          <a:r>
            <a:rPr lang="pl-PL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20%</a:t>
          </a:r>
        </a:p>
      </dgm:t>
    </dgm:pt>
    <dgm:pt modelId="{76DE4EB9-2B48-42EF-A2FF-5DA2910379A6}" type="parTrans" cxnId="{641BD2F9-EAD3-4141-AF6A-F2D2FDDEBB6F}">
      <dgm:prSet/>
      <dgm:spPr/>
      <dgm:t>
        <a:bodyPr/>
        <a:lstStyle/>
        <a:p>
          <a:endParaRPr lang="pl-PL"/>
        </a:p>
      </dgm:t>
    </dgm:pt>
    <dgm:pt modelId="{5F2033A5-70F0-4480-8B45-91409D287A97}" type="sibTrans" cxnId="{641BD2F9-EAD3-4141-AF6A-F2D2FDDEBB6F}">
      <dgm:prSet/>
      <dgm:spPr/>
      <dgm:t>
        <a:bodyPr/>
        <a:lstStyle/>
        <a:p>
          <a:endParaRPr lang="pl-PL"/>
        </a:p>
      </dgm:t>
    </dgm:pt>
    <dgm:pt modelId="{BAD2089A-2DC8-4A4A-8CE2-EECD889FEB07}">
      <dgm:prSet phldrT="[Tekst]"/>
      <dgm:spPr>
        <a:xfrm>
          <a:off x="3513533" y="759652"/>
          <a:ext cx="875466" cy="384750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 algn="l">
            <a:buChar char="•"/>
          </a:pPr>
          <a:r>
            <a:rPr lang="pl-PL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czwarta płatność okresowa</a:t>
          </a:r>
        </a:p>
      </dgm:t>
    </dgm:pt>
    <dgm:pt modelId="{44915D2A-49AB-45C3-B311-1AB3ED761D15}" type="parTrans" cxnId="{94D41ABD-76F4-4D2E-88F6-51169B7D1654}">
      <dgm:prSet/>
      <dgm:spPr/>
      <dgm:t>
        <a:bodyPr/>
        <a:lstStyle/>
        <a:p>
          <a:endParaRPr lang="pl-PL"/>
        </a:p>
      </dgm:t>
    </dgm:pt>
    <dgm:pt modelId="{9EF74728-06DE-42B1-AE34-8DAD0DA2BECC}" type="sibTrans" cxnId="{94D41ABD-76F4-4D2E-88F6-51169B7D1654}">
      <dgm:prSet/>
      <dgm:spPr/>
      <dgm:t>
        <a:bodyPr/>
        <a:lstStyle/>
        <a:p>
          <a:endParaRPr lang="pl-PL"/>
        </a:p>
      </dgm:t>
    </dgm:pt>
    <dgm:pt modelId="{440440EA-9B4B-4F2C-8F3A-23E2BA8A7CD1}">
      <dgm:prSet phldrT="[Tekst]"/>
      <dgm:spPr>
        <a:xfrm>
          <a:off x="4391866" y="267202"/>
          <a:ext cx="1094333" cy="437733"/>
        </a:xfrm>
        <a:prstGeom prst="chevron">
          <a:avLst/>
        </a:prstGeom>
        <a:solidFill>
          <a:srgbClr val="00B05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 algn="ctr">
            <a:buNone/>
          </a:pPr>
          <a:r>
            <a:rPr lang="pl-PL" b="1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Płatność końcowa salda</a:t>
          </a:r>
        </a:p>
      </dgm:t>
    </dgm:pt>
    <dgm:pt modelId="{BADA9FB8-9418-4E6B-8419-886D85B7717E}" type="parTrans" cxnId="{72A51321-5BB7-45A5-8AA5-4EE7FFF344CD}">
      <dgm:prSet/>
      <dgm:spPr/>
      <dgm:t>
        <a:bodyPr/>
        <a:lstStyle/>
        <a:p>
          <a:endParaRPr lang="pl-PL"/>
        </a:p>
      </dgm:t>
    </dgm:pt>
    <dgm:pt modelId="{C3F6096C-AFE8-449F-B07D-474B9328A00D}" type="sibTrans" cxnId="{72A51321-5BB7-45A5-8AA5-4EE7FFF344CD}">
      <dgm:prSet/>
      <dgm:spPr/>
      <dgm:t>
        <a:bodyPr/>
        <a:lstStyle/>
        <a:p>
          <a:endParaRPr lang="pl-PL"/>
        </a:p>
      </dgm:t>
    </dgm:pt>
    <dgm:pt modelId="{6114C2D0-EFDD-4965-882C-F39031A85323}" type="pres">
      <dgm:prSet presAssocID="{46E35A5B-9091-48AE-90B6-64D9119D2C15}" presName="Name0" presStyleCnt="0">
        <dgm:presLayoutVars>
          <dgm:dir/>
          <dgm:animLvl val="lvl"/>
          <dgm:resizeHandles val="exact"/>
        </dgm:presLayoutVars>
      </dgm:prSet>
      <dgm:spPr/>
    </dgm:pt>
    <dgm:pt modelId="{FF29F60D-E58C-4DCF-8A24-0B752F0D38C1}" type="pres">
      <dgm:prSet presAssocID="{2119FE36-950A-4AA4-9D16-22F60C2E90A6}" presName="composite" presStyleCnt="0"/>
      <dgm:spPr/>
    </dgm:pt>
    <dgm:pt modelId="{01F8B1BB-0A67-4733-9775-61BB524C697E}" type="pres">
      <dgm:prSet presAssocID="{2119FE36-950A-4AA4-9D16-22F60C2E90A6}" presName="parTx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A8241989-C132-45B6-ADBC-BE66E42E590A}" type="pres">
      <dgm:prSet presAssocID="{2119FE36-950A-4AA4-9D16-22F60C2E90A6}" presName="desTx" presStyleLbl="revTx" presStyleIdx="0" presStyleCnt="5">
        <dgm:presLayoutVars>
          <dgm:bulletEnabled val="1"/>
        </dgm:presLayoutVars>
      </dgm:prSet>
      <dgm:spPr/>
    </dgm:pt>
    <dgm:pt modelId="{B3E48770-50C7-4ADF-9E68-2CEBF1A7582E}" type="pres">
      <dgm:prSet presAssocID="{88D31A07-8BE5-469D-8C9A-31A6D0773584}" presName="space" presStyleCnt="0"/>
      <dgm:spPr/>
    </dgm:pt>
    <dgm:pt modelId="{BA90144A-B9AF-4B2B-A8E6-39AB7D74DE27}" type="pres">
      <dgm:prSet presAssocID="{AC3AC6E2-A66D-44CD-839E-ABB5026995FE}" presName="composite" presStyleCnt="0"/>
      <dgm:spPr/>
    </dgm:pt>
    <dgm:pt modelId="{A4737BCA-6ED9-4528-8F66-873CA6299D41}" type="pres">
      <dgm:prSet presAssocID="{AC3AC6E2-A66D-44CD-839E-ABB5026995FE}" presName="parTx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979CEF82-CF5A-449E-8567-A5F698B01BE1}" type="pres">
      <dgm:prSet presAssocID="{AC3AC6E2-A66D-44CD-839E-ABB5026995FE}" presName="desTx" presStyleLbl="revTx" presStyleIdx="1" presStyleCnt="5">
        <dgm:presLayoutVars>
          <dgm:bulletEnabled val="1"/>
        </dgm:presLayoutVars>
      </dgm:prSet>
      <dgm:spPr/>
    </dgm:pt>
    <dgm:pt modelId="{AE819C05-F453-491F-964C-4898554A2AE0}" type="pres">
      <dgm:prSet presAssocID="{A3859243-230F-4D5B-B608-491042821733}" presName="space" presStyleCnt="0"/>
      <dgm:spPr/>
    </dgm:pt>
    <dgm:pt modelId="{CB3E7F99-DF1E-42FC-A997-39B5D66F8DD9}" type="pres">
      <dgm:prSet presAssocID="{0EBCF9C5-CF89-496E-B4B7-2D7A501D3404}" presName="composite" presStyleCnt="0"/>
      <dgm:spPr/>
    </dgm:pt>
    <dgm:pt modelId="{3CE01196-493D-4AF3-BA96-A92CA061787B}" type="pres">
      <dgm:prSet presAssocID="{0EBCF9C5-CF89-496E-B4B7-2D7A501D3404}" presName="parTx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074D406D-4951-4DC1-BAB8-5A8BA98D753F}" type="pres">
      <dgm:prSet presAssocID="{0EBCF9C5-CF89-496E-B4B7-2D7A501D3404}" presName="desTx" presStyleLbl="revTx" presStyleIdx="2" presStyleCnt="5">
        <dgm:presLayoutVars>
          <dgm:bulletEnabled val="1"/>
        </dgm:presLayoutVars>
      </dgm:prSet>
      <dgm:spPr/>
    </dgm:pt>
    <dgm:pt modelId="{71D5C608-AADA-4A92-8FDD-FD7629A85824}" type="pres">
      <dgm:prSet presAssocID="{EE3E8D11-A9B0-40A8-8F45-BC355EB47E93}" presName="space" presStyleCnt="0"/>
      <dgm:spPr/>
    </dgm:pt>
    <dgm:pt modelId="{0A3C325B-426B-4703-B12D-F7EAC7C95DE4}" type="pres">
      <dgm:prSet presAssocID="{2DDBF9AA-BDDE-44D6-B093-BFD5202C8487}" presName="composite" presStyleCnt="0"/>
      <dgm:spPr/>
    </dgm:pt>
    <dgm:pt modelId="{8BF33FAB-940B-4790-AA99-2DE6F3C5A101}" type="pres">
      <dgm:prSet presAssocID="{2DDBF9AA-BDDE-44D6-B093-BFD5202C8487}" presName="parTx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BA5A2E94-AE6E-43A7-8160-BC0CC8874726}" type="pres">
      <dgm:prSet presAssocID="{2DDBF9AA-BDDE-44D6-B093-BFD5202C8487}" presName="desTx" presStyleLbl="revTx" presStyleIdx="3" presStyleCnt="5">
        <dgm:presLayoutVars>
          <dgm:bulletEnabled val="1"/>
        </dgm:presLayoutVars>
      </dgm:prSet>
      <dgm:spPr/>
    </dgm:pt>
    <dgm:pt modelId="{5A23D704-8251-421E-AD55-DFEA87097875}" type="pres">
      <dgm:prSet presAssocID="{F324D4AE-8870-487E-9EAA-C01C1EEF9F52}" presName="space" presStyleCnt="0"/>
      <dgm:spPr/>
    </dgm:pt>
    <dgm:pt modelId="{A31A6777-0AD4-4971-83A3-9338CB59DD24}" type="pres">
      <dgm:prSet presAssocID="{75E7B6E2-0739-4B38-A505-24CFF4AD3BB2}" presName="composite" presStyleCnt="0"/>
      <dgm:spPr/>
    </dgm:pt>
    <dgm:pt modelId="{2AFC3684-3CD8-45C0-A9BD-45098A3AC9E6}" type="pres">
      <dgm:prSet presAssocID="{75E7B6E2-0739-4B38-A505-24CFF4AD3BB2}" presName="parTx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F556DBD2-ECB8-4680-B73C-468A08E12D5C}" type="pres">
      <dgm:prSet presAssocID="{75E7B6E2-0739-4B38-A505-24CFF4AD3BB2}" presName="desTx" presStyleLbl="revTx" presStyleIdx="4" presStyleCnt="5">
        <dgm:presLayoutVars>
          <dgm:bulletEnabled val="1"/>
        </dgm:presLayoutVars>
      </dgm:prSet>
      <dgm:spPr/>
    </dgm:pt>
    <dgm:pt modelId="{66C1DDCD-805D-4942-9939-BC52524DF490}" type="pres">
      <dgm:prSet presAssocID="{5F2033A5-70F0-4480-8B45-91409D287A97}" presName="space" presStyleCnt="0"/>
      <dgm:spPr/>
    </dgm:pt>
    <dgm:pt modelId="{AC530C44-6878-4E56-ABE8-86B1E6131322}" type="pres">
      <dgm:prSet presAssocID="{440440EA-9B4B-4F2C-8F3A-23E2BA8A7CD1}" presName="composite" presStyleCnt="0"/>
      <dgm:spPr/>
    </dgm:pt>
    <dgm:pt modelId="{6A0C8C1B-B517-41A2-9D80-224EFE3450CF}" type="pres">
      <dgm:prSet presAssocID="{440440EA-9B4B-4F2C-8F3A-23E2BA8A7CD1}" presName="parTx" presStyleLbl="node1" presStyleIdx="5" presStyleCnt="6">
        <dgm:presLayoutVars>
          <dgm:chMax val="0"/>
          <dgm:chPref val="0"/>
          <dgm:bulletEnabled val="1"/>
        </dgm:presLayoutVars>
      </dgm:prSet>
      <dgm:spPr/>
    </dgm:pt>
    <dgm:pt modelId="{8032D895-AADB-4CA8-9975-6A5E266B0918}" type="pres">
      <dgm:prSet presAssocID="{440440EA-9B4B-4F2C-8F3A-23E2BA8A7CD1}" presName="desTx" presStyleLbl="revTx" presStyleIdx="4" presStyleCnt="5">
        <dgm:presLayoutVars>
          <dgm:bulletEnabled val="1"/>
        </dgm:presLayoutVars>
      </dgm:prSet>
      <dgm:spPr/>
    </dgm:pt>
  </dgm:ptLst>
  <dgm:cxnLst>
    <dgm:cxn modelId="{40DFEF1C-7BD6-49F1-9A18-60FA5CC0DE56}" type="presOf" srcId="{5B58DABD-59EF-465F-8442-729CE212FB64}" destId="{979CEF82-CF5A-449E-8567-A5F698B01BE1}" srcOrd="0" destOrd="0" presId="urn:microsoft.com/office/officeart/2005/8/layout/chevron1"/>
    <dgm:cxn modelId="{72A51321-5BB7-45A5-8AA5-4EE7FFF344CD}" srcId="{46E35A5B-9091-48AE-90B6-64D9119D2C15}" destId="{440440EA-9B4B-4F2C-8F3A-23E2BA8A7CD1}" srcOrd="5" destOrd="0" parTransId="{BADA9FB8-9418-4E6B-8419-886D85B7717E}" sibTransId="{C3F6096C-AFE8-449F-B07D-474B9328A00D}"/>
    <dgm:cxn modelId="{932FB72B-850E-4D1B-A5E8-A7B1672EAA56}" type="presOf" srcId="{22FE898D-8E05-47A7-AD2A-7DF4551B0ACF}" destId="{A8241989-C132-45B6-ADBC-BE66E42E590A}" srcOrd="0" destOrd="0" presId="urn:microsoft.com/office/officeart/2005/8/layout/chevron1"/>
    <dgm:cxn modelId="{5275D432-BB07-4EBB-9647-9EAADA6DBD9F}" srcId="{2119FE36-950A-4AA4-9D16-22F60C2E90A6}" destId="{22FE898D-8E05-47A7-AD2A-7DF4551B0ACF}" srcOrd="0" destOrd="0" parTransId="{31931934-30DE-4EC2-B8B3-AD2C2062C308}" sibTransId="{972DB782-F644-41CA-A7A8-9520B45FE0A6}"/>
    <dgm:cxn modelId="{41562839-8800-4866-82CC-B47405D327AA}" type="presOf" srcId="{0EBCF9C5-CF89-496E-B4B7-2D7A501D3404}" destId="{3CE01196-493D-4AF3-BA96-A92CA061787B}" srcOrd="0" destOrd="0" presId="urn:microsoft.com/office/officeart/2005/8/layout/chevron1"/>
    <dgm:cxn modelId="{1BAE803B-0FD6-4A28-AD4F-38BE5DEF1A24}" type="presOf" srcId="{2DDBF9AA-BDDE-44D6-B093-BFD5202C8487}" destId="{8BF33FAB-940B-4790-AA99-2DE6F3C5A101}" srcOrd="0" destOrd="0" presId="urn:microsoft.com/office/officeart/2005/8/layout/chevron1"/>
    <dgm:cxn modelId="{7D21AE3B-8E5D-4E59-832B-FABADDEB691F}" type="presOf" srcId="{2119FE36-950A-4AA4-9D16-22F60C2E90A6}" destId="{01F8B1BB-0A67-4733-9775-61BB524C697E}" srcOrd="0" destOrd="0" presId="urn:microsoft.com/office/officeart/2005/8/layout/chevron1"/>
    <dgm:cxn modelId="{F2CBC072-E1E2-4651-A48F-90AFFDAA0A19}" srcId="{0EBCF9C5-CF89-496E-B4B7-2D7A501D3404}" destId="{46E6839D-E3A7-4F76-BF52-7599E90F8FF6}" srcOrd="0" destOrd="0" parTransId="{3B1DBB64-A7DF-4551-9EFF-542E4B6692E5}" sibTransId="{A0D2895D-4209-48A8-AD5B-8EBC95FFE9F8}"/>
    <dgm:cxn modelId="{8DD2CD91-C059-4BCA-BD12-77DC2A3EBB74}" type="presOf" srcId="{46E6839D-E3A7-4F76-BF52-7599E90F8FF6}" destId="{074D406D-4951-4DC1-BAB8-5A8BA98D753F}" srcOrd="0" destOrd="0" presId="urn:microsoft.com/office/officeart/2005/8/layout/chevron1"/>
    <dgm:cxn modelId="{D7CA0F94-E7ED-4BF2-8FFE-36382D73EBFF}" type="presOf" srcId="{9A9A5532-FF52-4174-BC02-D09201ADAC9E}" destId="{BA5A2E94-AE6E-43A7-8160-BC0CC8874726}" srcOrd="0" destOrd="0" presId="urn:microsoft.com/office/officeart/2005/8/layout/chevron1"/>
    <dgm:cxn modelId="{9F136C98-ACC2-45F5-B201-AD6971213BBA}" type="presOf" srcId="{440440EA-9B4B-4F2C-8F3A-23E2BA8A7CD1}" destId="{6A0C8C1B-B517-41A2-9D80-224EFE3450CF}" srcOrd="0" destOrd="0" presId="urn:microsoft.com/office/officeart/2005/8/layout/chevron1"/>
    <dgm:cxn modelId="{2793E198-E5F5-4D09-A35A-5E3229D6D35A}" srcId="{46E35A5B-9091-48AE-90B6-64D9119D2C15}" destId="{AC3AC6E2-A66D-44CD-839E-ABB5026995FE}" srcOrd="1" destOrd="0" parTransId="{2C3BACBE-DC0D-453C-B4B5-4E145F95D7BB}" sibTransId="{A3859243-230F-4D5B-B608-491042821733}"/>
    <dgm:cxn modelId="{E8708D9F-9478-4DE1-B8A6-54FAF6100A95}" srcId="{46E35A5B-9091-48AE-90B6-64D9119D2C15}" destId="{2119FE36-950A-4AA4-9D16-22F60C2E90A6}" srcOrd="0" destOrd="0" parTransId="{06817DD6-BEC2-439A-A104-893E6410BD27}" sibTransId="{88D31A07-8BE5-469D-8C9A-31A6D0773584}"/>
    <dgm:cxn modelId="{E32AA1A7-0A8A-466F-B3BC-F52B332059E1}" type="presOf" srcId="{75E7B6E2-0739-4B38-A505-24CFF4AD3BB2}" destId="{2AFC3684-3CD8-45C0-A9BD-45098A3AC9E6}" srcOrd="0" destOrd="0" presId="urn:microsoft.com/office/officeart/2005/8/layout/chevron1"/>
    <dgm:cxn modelId="{6CD359AB-DF9B-47FF-9D3A-D0D6B5B692FF}" type="presOf" srcId="{BAD2089A-2DC8-4A4A-8CE2-EECD889FEB07}" destId="{F556DBD2-ECB8-4680-B73C-468A08E12D5C}" srcOrd="0" destOrd="0" presId="urn:microsoft.com/office/officeart/2005/8/layout/chevron1"/>
    <dgm:cxn modelId="{3C4237BA-F82B-4E10-8CBA-FBE8D4FB6048}" srcId="{2DDBF9AA-BDDE-44D6-B093-BFD5202C8487}" destId="{9A9A5532-FF52-4174-BC02-D09201ADAC9E}" srcOrd="0" destOrd="0" parTransId="{85654D8F-E8F1-4E56-BE33-0D4133CCD30B}" sibTransId="{8CED0E50-267A-4E5C-A084-B6D583140EC4}"/>
    <dgm:cxn modelId="{94D41ABD-76F4-4D2E-88F6-51169B7D1654}" srcId="{75E7B6E2-0739-4B38-A505-24CFF4AD3BB2}" destId="{BAD2089A-2DC8-4A4A-8CE2-EECD889FEB07}" srcOrd="0" destOrd="0" parTransId="{44915D2A-49AB-45C3-B311-1AB3ED761D15}" sibTransId="{9EF74728-06DE-42B1-AE34-8DAD0DA2BECC}"/>
    <dgm:cxn modelId="{872D8ECA-5158-4932-84DC-A90F900CB073}" type="presOf" srcId="{46E35A5B-9091-48AE-90B6-64D9119D2C15}" destId="{6114C2D0-EFDD-4965-882C-F39031A85323}" srcOrd="0" destOrd="0" presId="urn:microsoft.com/office/officeart/2005/8/layout/chevron1"/>
    <dgm:cxn modelId="{474A03E6-F0AE-4F1C-9C97-3B5F16238002}" srcId="{AC3AC6E2-A66D-44CD-839E-ABB5026995FE}" destId="{5B58DABD-59EF-465F-8442-729CE212FB64}" srcOrd="0" destOrd="0" parTransId="{F4FB8867-E6DE-4E21-9961-56D8D98F9302}" sibTransId="{80963553-D720-4618-A11E-2CEC6A71B080}"/>
    <dgm:cxn modelId="{533C6EE8-EE0B-47A2-9761-C6451B455CC0}" type="presOf" srcId="{AC3AC6E2-A66D-44CD-839E-ABB5026995FE}" destId="{A4737BCA-6ED9-4528-8F66-873CA6299D41}" srcOrd="0" destOrd="0" presId="urn:microsoft.com/office/officeart/2005/8/layout/chevron1"/>
    <dgm:cxn modelId="{1779E8F7-7CA2-478A-80C1-DED5EDE822A8}" srcId="{46E35A5B-9091-48AE-90B6-64D9119D2C15}" destId="{2DDBF9AA-BDDE-44D6-B093-BFD5202C8487}" srcOrd="3" destOrd="0" parTransId="{0E98D97F-7932-4721-84D8-87A1CD6E8370}" sibTransId="{F324D4AE-8870-487E-9EAA-C01C1EEF9F52}"/>
    <dgm:cxn modelId="{641BD2F9-EAD3-4141-AF6A-F2D2FDDEBB6F}" srcId="{46E35A5B-9091-48AE-90B6-64D9119D2C15}" destId="{75E7B6E2-0739-4B38-A505-24CFF4AD3BB2}" srcOrd="4" destOrd="0" parTransId="{76DE4EB9-2B48-42EF-A2FF-5DA2910379A6}" sibTransId="{5F2033A5-70F0-4480-8B45-91409D287A97}"/>
    <dgm:cxn modelId="{F2D88BFC-EF64-4D42-9F09-62B938732429}" srcId="{46E35A5B-9091-48AE-90B6-64D9119D2C15}" destId="{0EBCF9C5-CF89-496E-B4B7-2D7A501D3404}" srcOrd="2" destOrd="0" parTransId="{47FDEB4D-AAAD-449A-98BA-C02C5D0D9E77}" sibTransId="{EE3E8D11-A9B0-40A8-8F45-BC355EB47E93}"/>
    <dgm:cxn modelId="{6BFBE9AE-5A27-45F4-8122-364E008A0075}" type="presParOf" srcId="{6114C2D0-EFDD-4965-882C-F39031A85323}" destId="{FF29F60D-E58C-4DCF-8A24-0B752F0D38C1}" srcOrd="0" destOrd="0" presId="urn:microsoft.com/office/officeart/2005/8/layout/chevron1"/>
    <dgm:cxn modelId="{0752749F-C29A-4F9B-956B-A2BE4583968D}" type="presParOf" srcId="{FF29F60D-E58C-4DCF-8A24-0B752F0D38C1}" destId="{01F8B1BB-0A67-4733-9775-61BB524C697E}" srcOrd="0" destOrd="0" presId="urn:microsoft.com/office/officeart/2005/8/layout/chevron1"/>
    <dgm:cxn modelId="{588813ED-F67F-4F99-B101-45C91A15BD27}" type="presParOf" srcId="{FF29F60D-E58C-4DCF-8A24-0B752F0D38C1}" destId="{A8241989-C132-45B6-ADBC-BE66E42E590A}" srcOrd="1" destOrd="0" presId="urn:microsoft.com/office/officeart/2005/8/layout/chevron1"/>
    <dgm:cxn modelId="{CC334E88-E07B-472F-BDA3-A7A8091E8671}" type="presParOf" srcId="{6114C2D0-EFDD-4965-882C-F39031A85323}" destId="{B3E48770-50C7-4ADF-9E68-2CEBF1A7582E}" srcOrd="1" destOrd="0" presId="urn:microsoft.com/office/officeart/2005/8/layout/chevron1"/>
    <dgm:cxn modelId="{2E340442-CA19-4EED-A412-D740AD6E2B7B}" type="presParOf" srcId="{6114C2D0-EFDD-4965-882C-F39031A85323}" destId="{BA90144A-B9AF-4B2B-A8E6-39AB7D74DE27}" srcOrd="2" destOrd="0" presId="urn:microsoft.com/office/officeart/2005/8/layout/chevron1"/>
    <dgm:cxn modelId="{50B8E66B-552C-4F18-8862-5947C157FC9E}" type="presParOf" srcId="{BA90144A-B9AF-4B2B-A8E6-39AB7D74DE27}" destId="{A4737BCA-6ED9-4528-8F66-873CA6299D41}" srcOrd="0" destOrd="0" presId="urn:microsoft.com/office/officeart/2005/8/layout/chevron1"/>
    <dgm:cxn modelId="{6E4088D8-BBE3-46C6-BCD3-A48E025AC6E5}" type="presParOf" srcId="{BA90144A-B9AF-4B2B-A8E6-39AB7D74DE27}" destId="{979CEF82-CF5A-449E-8567-A5F698B01BE1}" srcOrd="1" destOrd="0" presId="urn:microsoft.com/office/officeart/2005/8/layout/chevron1"/>
    <dgm:cxn modelId="{FCBEF0C6-6313-4245-A416-381E01563745}" type="presParOf" srcId="{6114C2D0-EFDD-4965-882C-F39031A85323}" destId="{AE819C05-F453-491F-964C-4898554A2AE0}" srcOrd="3" destOrd="0" presId="urn:microsoft.com/office/officeart/2005/8/layout/chevron1"/>
    <dgm:cxn modelId="{0D62069A-B54C-4679-8776-96948C1CC607}" type="presParOf" srcId="{6114C2D0-EFDD-4965-882C-F39031A85323}" destId="{CB3E7F99-DF1E-42FC-A997-39B5D66F8DD9}" srcOrd="4" destOrd="0" presId="urn:microsoft.com/office/officeart/2005/8/layout/chevron1"/>
    <dgm:cxn modelId="{4286F074-A2F2-4649-A010-CE1E285BAB90}" type="presParOf" srcId="{CB3E7F99-DF1E-42FC-A997-39B5D66F8DD9}" destId="{3CE01196-493D-4AF3-BA96-A92CA061787B}" srcOrd="0" destOrd="0" presId="urn:microsoft.com/office/officeart/2005/8/layout/chevron1"/>
    <dgm:cxn modelId="{3EEEE37C-4C75-4EDF-9527-1DB4206ADC21}" type="presParOf" srcId="{CB3E7F99-DF1E-42FC-A997-39B5D66F8DD9}" destId="{074D406D-4951-4DC1-BAB8-5A8BA98D753F}" srcOrd="1" destOrd="0" presId="urn:microsoft.com/office/officeart/2005/8/layout/chevron1"/>
    <dgm:cxn modelId="{BC948799-19C7-4B97-A6D9-72216EA529F1}" type="presParOf" srcId="{6114C2D0-EFDD-4965-882C-F39031A85323}" destId="{71D5C608-AADA-4A92-8FDD-FD7629A85824}" srcOrd="5" destOrd="0" presId="urn:microsoft.com/office/officeart/2005/8/layout/chevron1"/>
    <dgm:cxn modelId="{BEBF4661-964C-4526-9B41-A87FCC534B7C}" type="presParOf" srcId="{6114C2D0-EFDD-4965-882C-F39031A85323}" destId="{0A3C325B-426B-4703-B12D-F7EAC7C95DE4}" srcOrd="6" destOrd="0" presId="urn:microsoft.com/office/officeart/2005/8/layout/chevron1"/>
    <dgm:cxn modelId="{331219AE-689B-4993-93C4-8CBB41EAB12E}" type="presParOf" srcId="{0A3C325B-426B-4703-B12D-F7EAC7C95DE4}" destId="{8BF33FAB-940B-4790-AA99-2DE6F3C5A101}" srcOrd="0" destOrd="0" presId="urn:microsoft.com/office/officeart/2005/8/layout/chevron1"/>
    <dgm:cxn modelId="{71C4A095-F41B-40F0-A4C9-1794B838EE63}" type="presParOf" srcId="{0A3C325B-426B-4703-B12D-F7EAC7C95DE4}" destId="{BA5A2E94-AE6E-43A7-8160-BC0CC8874726}" srcOrd="1" destOrd="0" presId="urn:microsoft.com/office/officeart/2005/8/layout/chevron1"/>
    <dgm:cxn modelId="{B3955B48-D034-47A2-BCBF-6C7320EAB204}" type="presParOf" srcId="{6114C2D0-EFDD-4965-882C-F39031A85323}" destId="{5A23D704-8251-421E-AD55-DFEA87097875}" srcOrd="7" destOrd="0" presId="urn:microsoft.com/office/officeart/2005/8/layout/chevron1"/>
    <dgm:cxn modelId="{3B07FEA5-A07A-49A1-AEFD-6EFD6BB28A41}" type="presParOf" srcId="{6114C2D0-EFDD-4965-882C-F39031A85323}" destId="{A31A6777-0AD4-4971-83A3-9338CB59DD24}" srcOrd="8" destOrd="0" presId="urn:microsoft.com/office/officeart/2005/8/layout/chevron1"/>
    <dgm:cxn modelId="{733CF6EA-6A6A-4AFF-AE1E-D0FE6D6A6CCA}" type="presParOf" srcId="{A31A6777-0AD4-4971-83A3-9338CB59DD24}" destId="{2AFC3684-3CD8-45C0-A9BD-45098A3AC9E6}" srcOrd="0" destOrd="0" presId="urn:microsoft.com/office/officeart/2005/8/layout/chevron1"/>
    <dgm:cxn modelId="{830F60A2-D1E9-4706-AF19-FC9EAD4CBB17}" type="presParOf" srcId="{A31A6777-0AD4-4971-83A3-9338CB59DD24}" destId="{F556DBD2-ECB8-4680-B73C-468A08E12D5C}" srcOrd="1" destOrd="0" presId="urn:microsoft.com/office/officeart/2005/8/layout/chevron1"/>
    <dgm:cxn modelId="{A2F6435A-AC68-4DD7-B361-AA0EC77DD429}" type="presParOf" srcId="{6114C2D0-EFDD-4965-882C-F39031A85323}" destId="{66C1DDCD-805D-4942-9939-BC52524DF490}" srcOrd="9" destOrd="0" presId="urn:microsoft.com/office/officeart/2005/8/layout/chevron1"/>
    <dgm:cxn modelId="{3DE96210-6C81-4AF8-8213-F5D525240C4B}" type="presParOf" srcId="{6114C2D0-EFDD-4965-882C-F39031A85323}" destId="{AC530C44-6878-4E56-ABE8-86B1E6131322}" srcOrd="10" destOrd="0" presId="urn:microsoft.com/office/officeart/2005/8/layout/chevron1"/>
    <dgm:cxn modelId="{22E1EC5B-5299-4FB4-83F1-58008E7B86C3}" type="presParOf" srcId="{AC530C44-6878-4E56-ABE8-86B1E6131322}" destId="{6A0C8C1B-B517-41A2-9D80-224EFE3450CF}" srcOrd="0" destOrd="0" presId="urn:microsoft.com/office/officeart/2005/8/layout/chevron1"/>
    <dgm:cxn modelId="{E9E4023F-02F0-4C02-83D5-D1B8E0C1B7F3}" type="presParOf" srcId="{AC530C44-6878-4E56-ABE8-86B1E6131322}" destId="{8032D895-AADB-4CA8-9975-6A5E266B0918}" srcOrd="1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2B0756-0B78-42FD-B288-EAAFA11E824D}">
      <dsp:nvSpPr>
        <dsp:cNvPr id="0" name=""/>
        <dsp:cNvSpPr/>
      </dsp:nvSpPr>
      <dsp:spPr>
        <a:xfrm>
          <a:off x="0" y="0"/>
          <a:ext cx="745671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E2DA9F-673C-4AFB-BEDB-2B281F2FBEC3}">
      <dsp:nvSpPr>
        <dsp:cNvPr id="0" name=""/>
        <dsp:cNvSpPr/>
      </dsp:nvSpPr>
      <dsp:spPr>
        <a:xfrm>
          <a:off x="0" y="0"/>
          <a:ext cx="7456715" cy="5590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/>
            <a:t>1. Umowa Grantowa</a:t>
          </a:r>
        </a:p>
      </dsp:txBody>
      <dsp:txXfrm>
        <a:off x="0" y="0"/>
        <a:ext cx="7456715" cy="559009"/>
      </dsp:txXfrm>
    </dsp:sp>
    <dsp:sp modelId="{B219DB34-ED48-404D-A951-768DD9FAB00A}">
      <dsp:nvSpPr>
        <dsp:cNvPr id="0" name=""/>
        <dsp:cNvSpPr/>
      </dsp:nvSpPr>
      <dsp:spPr>
        <a:xfrm>
          <a:off x="0" y="559009"/>
          <a:ext cx="745671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F566F8-EBFB-4AF3-8420-91849CE58A7B}">
      <dsp:nvSpPr>
        <dsp:cNvPr id="0" name=""/>
        <dsp:cNvSpPr/>
      </dsp:nvSpPr>
      <dsp:spPr>
        <a:xfrm>
          <a:off x="0" y="559009"/>
          <a:ext cx="7456715" cy="5590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/>
            <a:t>2. Umowa Partnerska i role partnerów</a:t>
          </a:r>
        </a:p>
      </dsp:txBody>
      <dsp:txXfrm>
        <a:off x="0" y="559009"/>
        <a:ext cx="7456715" cy="559009"/>
      </dsp:txXfrm>
    </dsp:sp>
    <dsp:sp modelId="{A0E02152-FB9E-42E9-A7F5-D82F1AFC61C6}">
      <dsp:nvSpPr>
        <dsp:cNvPr id="0" name=""/>
        <dsp:cNvSpPr/>
      </dsp:nvSpPr>
      <dsp:spPr>
        <a:xfrm>
          <a:off x="0" y="1118018"/>
          <a:ext cx="745671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52279A-8815-40D4-95F0-EBD3C219FFB8}">
      <dsp:nvSpPr>
        <dsp:cNvPr id="0" name=""/>
        <dsp:cNvSpPr/>
      </dsp:nvSpPr>
      <dsp:spPr>
        <a:xfrm>
          <a:off x="0" y="1118018"/>
          <a:ext cx="7456715" cy="5590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/>
            <a:t>3. Schemat płatności </a:t>
          </a:r>
        </a:p>
      </dsp:txBody>
      <dsp:txXfrm>
        <a:off x="0" y="1118018"/>
        <a:ext cx="7456715" cy="559009"/>
      </dsp:txXfrm>
    </dsp:sp>
    <dsp:sp modelId="{5695A6D0-E692-4ABE-87CC-AB50A775B3B4}">
      <dsp:nvSpPr>
        <dsp:cNvPr id="0" name=""/>
        <dsp:cNvSpPr/>
      </dsp:nvSpPr>
      <dsp:spPr>
        <a:xfrm>
          <a:off x="0" y="1677027"/>
          <a:ext cx="745671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2CB3B7-D09D-4815-9FC1-A83479F7AA12}">
      <dsp:nvSpPr>
        <dsp:cNvPr id="0" name=""/>
        <dsp:cNvSpPr/>
      </dsp:nvSpPr>
      <dsp:spPr>
        <a:xfrm>
          <a:off x="0" y="1677027"/>
          <a:ext cx="7456715" cy="5590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/>
            <a:t>4. Raportowanie i kontrola wydatków</a:t>
          </a:r>
        </a:p>
      </dsp:txBody>
      <dsp:txXfrm>
        <a:off x="0" y="1677027"/>
        <a:ext cx="7456715" cy="559009"/>
      </dsp:txXfrm>
    </dsp:sp>
    <dsp:sp modelId="{A6BEFE3D-2D6A-4562-A58E-26DD82EAC630}">
      <dsp:nvSpPr>
        <dsp:cNvPr id="0" name=""/>
        <dsp:cNvSpPr/>
      </dsp:nvSpPr>
      <dsp:spPr>
        <a:xfrm>
          <a:off x="0" y="2236036"/>
          <a:ext cx="745671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7E0C17-3839-49D9-885E-0C00553EC53F}">
      <dsp:nvSpPr>
        <dsp:cNvPr id="0" name=""/>
        <dsp:cNvSpPr/>
      </dsp:nvSpPr>
      <dsp:spPr>
        <a:xfrm>
          <a:off x="0" y="2236036"/>
          <a:ext cx="7456715" cy="5590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/>
            <a:t>5. Zmiany w projekcie</a:t>
          </a:r>
        </a:p>
      </dsp:txBody>
      <dsp:txXfrm>
        <a:off x="0" y="2236036"/>
        <a:ext cx="7456715" cy="559009"/>
      </dsp:txXfrm>
    </dsp:sp>
    <dsp:sp modelId="{F3500F84-C2D9-4D76-8643-186CAEEFDFE5}">
      <dsp:nvSpPr>
        <dsp:cNvPr id="0" name=""/>
        <dsp:cNvSpPr/>
      </dsp:nvSpPr>
      <dsp:spPr>
        <a:xfrm>
          <a:off x="0" y="2795046"/>
          <a:ext cx="745671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BED5DC-596D-430B-B610-B2E199A56F3C}">
      <dsp:nvSpPr>
        <dsp:cNvPr id="0" name=""/>
        <dsp:cNvSpPr/>
      </dsp:nvSpPr>
      <dsp:spPr>
        <a:xfrm>
          <a:off x="0" y="2795046"/>
          <a:ext cx="7456715" cy="5590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/>
            <a:t>6. Zamówienia</a:t>
          </a:r>
        </a:p>
      </dsp:txBody>
      <dsp:txXfrm>
        <a:off x="0" y="2795046"/>
        <a:ext cx="7456715" cy="559009"/>
      </dsp:txXfrm>
    </dsp:sp>
    <dsp:sp modelId="{397C7E17-CF10-4610-8B8E-F0A0DE3888AE}">
      <dsp:nvSpPr>
        <dsp:cNvPr id="0" name=""/>
        <dsp:cNvSpPr/>
      </dsp:nvSpPr>
      <dsp:spPr>
        <a:xfrm>
          <a:off x="0" y="3354055"/>
          <a:ext cx="745671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010B1E-141D-4950-95A5-BA71FD31CDC0}">
      <dsp:nvSpPr>
        <dsp:cNvPr id="0" name=""/>
        <dsp:cNvSpPr/>
      </dsp:nvSpPr>
      <dsp:spPr>
        <a:xfrm>
          <a:off x="0" y="3354055"/>
          <a:ext cx="7456715" cy="5590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/>
            <a:t>7. Pomoc publiczna</a:t>
          </a:r>
        </a:p>
      </dsp:txBody>
      <dsp:txXfrm>
        <a:off x="0" y="3354055"/>
        <a:ext cx="7456715" cy="559009"/>
      </dsp:txXfrm>
    </dsp:sp>
    <dsp:sp modelId="{AC4985A5-FC79-4665-971D-C96550D9BFD7}">
      <dsp:nvSpPr>
        <dsp:cNvPr id="0" name=""/>
        <dsp:cNvSpPr/>
      </dsp:nvSpPr>
      <dsp:spPr>
        <a:xfrm>
          <a:off x="0" y="3913064"/>
          <a:ext cx="745671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CE2D78-D979-43A7-95AB-CBC84F8861DE}">
      <dsp:nvSpPr>
        <dsp:cNvPr id="0" name=""/>
        <dsp:cNvSpPr/>
      </dsp:nvSpPr>
      <dsp:spPr>
        <a:xfrm>
          <a:off x="0" y="3913064"/>
          <a:ext cx="7456715" cy="5590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/>
            <a:t>8. Trwałość</a:t>
          </a:r>
        </a:p>
      </dsp:txBody>
      <dsp:txXfrm>
        <a:off x="0" y="3913064"/>
        <a:ext cx="7456715" cy="5590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984300-C60E-43EA-A300-E6E40DC38C3F}">
      <dsp:nvSpPr>
        <dsp:cNvPr id="0" name=""/>
        <dsp:cNvSpPr/>
      </dsp:nvSpPr>
      <dsp:spPr>
        <a:xfrm>
          <a:off x="0" y="3183"/>
          <a:ext cx="4419600" cy="2114979"/>
        </a:xfrm>
        <a:prstGeom prst="roundRect">
          <a:avLst>
            <a:gd name="adj" fmla="val 10000"/>
          </a:avLst>
        </a:prstGeom>
        <a:solidFill>
          <a:srgbClr val="CCECFF"/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>
              <a:solidFill>
                <a:schemeClr val="accent1">
                  <a:lumMod val="75000"/>
                </a:schemeClr>
              </a:solidFill>
              <a:latin typeface="Calibri"/>
              <a:ea typeface="+mn-ea"/>
              <a:cs typeface="+mn-cs"/>
            </a:rPr>
            <a:t>UMOWA PARTNERSKA </a:t>
          </a:r>
          <a:br>
            <a:rPr lang="pl-PL" sz="2400" b="1" kern="1200" dirty="0">
              <a:solidFill>
                <a:schemeClr val="accent1">
                  <a:lumMod val="75000"/>
                </a:schemeClr>
              </a:solidFill>
              <a:latin typeface="Calibri"/>
              <a:ea typeface="+mn-ea"/>
              <a:cs typeface="+mn-cs"/>
            </a:rPr>
          </a:br>
          <a:r>
            <a:rPr lang="pl-PL" sz="2400" b="1" kern="1200" dirty="0">
              <a:solidFill>
                <a:schemeClr val="accent1">
                  <a:lumMod val="75000"/>
                </a:schemeClr>
              </a:solidFill>
              <a:latin typeface="Calibri"/>
              <a:ea typeface="+mn-ea"/>
              <a:cs typeface="+mn-cs"/>
            </a:rPr>
            <a:t>(</a:t>
          </a:r>
          <a:r>
            <a:rPr lang="pl-PL" sz="2400" b="1" kern="1200" dirty="0" err="1">
              <a:solidFill>
                <a:schemeClr val="accent1">
                  <a:lumMod val="75000"/>
                </a:schemeClr>
              </a:solidFill>
              <a:latin typeface="Calibri"/>
              <a:ea typeface="+mn-ea"/>
              <a:cs typeface="+mn-cs"/>
            </a:rPr>
            <a:t>Partnership</a:t>
          </a:r>
          <a:r>
            <a:rPr lang="pl-PL" sz="2400" b="1" kern="1200" dirty="0">
              <a:solidFill>
                <a:schemeClr val="accent1">
                  <a:lumMod val="75000"/>
                </a:schemeClr>
              </a:solidFill>
              <a:latin typeface="Calibri"/>
              <a:ea typeface="+mn-ea"/>
              <a:cs typeface="+mn-cs"/>
            </a:rPr>
            <a:t> Agreement)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>
              <a:solidFill>
                <a:schemeClr val="accent1">
                  <a:lumMod val="75000"/>
                </a:schemeClr>
              </a:solidFill>
              <a:latin typeface="Calibri"/>
              <a:ea typeface="+mn-ea"/>
              <a:cs typeface="+mn-cs"/>
            </a:rPr>
            <a:t>reguluje zasady współpracy między partnerami projektu</a:t>
          </a:r>
          <a:endParaRPr lang="en-GB" sz="2400" kern="1200" dirty="0">
            <a:solidFill>
              <a:schemeClr val="accent1">
                <a:lumMod val="75000"/>
              </a:schemeClr>
            </a:solidFill>
            <a:latin typeface="Calibri"/>
            <a:ea typeface="+mn-ea"/>
            <a:cs typeface="+mn-cs"/>
          </a:endParaRPr>
        </a:p>
      </dsp:txBody>
      <dsp:txXfrm>
        <a:off x="61946" y="65129"/>
        <a:ext cx="4295708" cy="1991087"/>
      </dsp:txXfrm>
    </dsp:sp>
    <dsp:sp modelId="{45877305-DA1D-4D77-9163-57327A311C56}">
      <dsp:nvSpPr>
        <dsp:cNvPr id="0" name=""/>
        <dsp:cNvSpPr/>
      </dsp:nvSpPr>
      <dsp:spPr>
        <a:xfrm rot="5464370">
          <a:off x="1789423" y="2100027"/>
          <a:ext cx="784003" cy="9517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9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-5400000">
        <a:off x="1898104" y="2183916"/>
        <a:ext cx="571044" cy="548802"/>
      </dsp:txXfrm>
    </dsp:sp>
    <dsp:sp modelId="{4349EEC7-3CAE-4E62-818A-FAEFFF8D591A}">
      <dsp:nvSpPr>
        <dsp:cNvPr id="0" name=""/>
        <dsp:cNvSpPr/>
      </dsp:nvSpPr>
      <dsp:spPr>
        <a:xfrm>
          <a:off x="710826" y="3033632"/>
          <a:ext cx="2895615" cy="1518576"/>
        </a:xfrm>
        <a:prstGeom prst="roundRect">
          <a:avLst>
            <a:gd name="adj" fmla="val 10000"/>
          </a:avLst>
        </a:prstGeom>
        <a:solidFill>
          <a:srgbClr val="1F497D">
            <a:lumMod val="20000"/>
            <a:lumOff val="80000"/>
          </a:srgbClr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pl-PL" sz="1800" b="1" kern="1200" dirty="0">
              <a:solidFill>
                <a:schemeClr val="accent1">
                  <a:lumMod val="75000"/>
                </a:schemeClr>
              </a:solidFill>
              <a:latin typeface="Calibri"/>
              <a:ea typeface="+mn-ea"/>
              <a:cs typeface="+mn-cs"/>
            </a:rPr>
            <a:t>Dostarczenie do WS podpisanej umowy partnerskiej </a:t>
          </a:r>
        </a:p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pl-PL" sz="1800" b="1" kern="1200" dirty="0">
              <a:solidFill>
                <a:schemeClr val="accent1">
                  <a:lumMod val="75000"/>
                </a:schemeClr>
              </a:solidFill>
              <a:latin typeface="Calibri"/>
              <a:ea typeface="+mn-ea"/>
              <a:cs typeface="+mn-cs"/>
            </a:rPr>
            <a:t>jest warunkiem  </a:t>
          </a:r>
        </a:p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pl-PL" sz="1800" b="1" kern="1200" dirty="0">
              <a:solidFill>
                <a:schemeClr val="accent1">
                  <a:lumMod val="75000"/>
                </a:schemeClr>
              </a:solidFill>
              <a:latin typeface="Calibri"/>
              <a:ea typeface="+mn-ea"/>
              <a:cs typeface="+mn-cs"/>
            </a:rPr>
            <a:t>otrzymania zaliczki</a:t>
          </a:r>
          <a:endParaRPr lang="en-GB" sz="1800" b="1" kern="1200" dirty="0">
            <a:solidFill>
              <a:schemeClr val="accent1">
                <a:lumMod val="75000"/>
              </a:schemeClr>
            </a:solidFill>
            <a:latin typeface="Calibri"/>
            <a:ea typeface="+mn-ea"/>
            <a:cs typeface="+mn-cs"/>
          </a:endParaRPr>
        </a:p>
      </dsp:txBody>
      <dsp:txXfrm>
        <a:off x="755304" y="3078110"/>
        <a:ext cx="2806659" cy="14296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3D3FD6-836D-4216-8224-39EA4FF381C0}">
      <dsp:nvSpPr>
        <dsp:cNvPr id="0" name=""/>
        <dsp:cNvSpPr/>
      </dsp:nvSpPr>
      <dsp:spPr>
        <a:xfrm rot="10800000">
          <a:off x="797295" y="2752"/>
          <a:ext cx="9126538" cy="516464"/>
        </a:xfrm>
        <a:prstGeom prst="homePlate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7747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latin typeface="Calibri" panose="020F0502020204030204" pitchFamily="34" charset="0"/>
              <a:ea typeface="Calibri" panose="020F0502020204030204" pitchFamily="34" charset="0"/>
            </a:rPr>
            <a:t>złożenie FAF za pośrednictwem systemu informatycznego</a:t>
          </a:r>
          <a:endParaRPr lang="pl-PL" sz="2000" kern="1200" dirty="0"/>
        </a:p>
      </dsp:txBody>
      <dsp:txXfrm rot="10800000">
        <a:off x="926411" y="2752"/>
        <a:ext cx="8997422" cy="516464"/>
      </dsp:txXfrm>
    </dsp:sp>
    <dsp:sp modelId="{4FAA6AAC-F84F-4D51-8D6B-89B3F854B940}">
      <dsp:nvSpPr>
        <dsp:cNvPr id="0" name=""/>
        <dsp:cNvSpPr/>
      </dsp:nvSpPr>
      <dsp:spPr>
        <a:xfrm>
          <a:off x="698846" y="9825"/>
          <a:ext cx="540743" cy="504921"/>
        </a:xfrm>
        <a:prstGeom prst="flowChartConnector">
          <a:avLst/>
        </a:prstGeom>
        <a:solidFill>
          <a:schemeClr val="accent1">
            <a:lumMod val="75000"/>
            <a:alpha val="9000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F55F034-D33D-448D-90D8-3E7B562F15AC}">
      <dsp:nvSpPr>
        <dsp:cNvPr id="0" name=""/>
        <dsp:cNvSpPr/>
      </dsp:nvSpPr>
      <dsp:spPr>
        <a:xfrm rot="10800000">
          <a:off x="797295" y="673385"/>
          <a:ext cx="9126538" cy="516464"/>
        </a:xfrm>
        <a:prstGeom prst="homePlate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5714"/>
                <a:lumMod val="110000"/>
                <a:satMod val="105000"/>
                <a:tint val="67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5714"/>
                <a:lumMod val="105000"/>
                <a:satMod val="103000"/>
                <a:tint val="73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5714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7747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latin typeface="Calibri" panose="020F0502020204030204" pitchFamily="34" charset="0"/>
              <a:ea typeface="Calibri" panose="020F0502020204030204" pitchFamily="34" charset="0"/>
            </a:rPr>
            <a:t>podpisanie Umowy Grantowej z Instytucją Zarządzającą</a:t>
          </a:r>
          <a:endParaRPr lang="pl-PL" sz="2000" kern="1200" dirty="0"/>
        </a:p>
      </dsp:txBody>
      <dsp:txXfrm rot="10800000">
        <a:off x="926411" y="673385"/>
        <a:ext cx="8997422" cy="516464"/>
      </dsp:txXfrm>
    </dsp:sp>
    <dsp:sp modelId="{399FAA64-49E9-4F3B-8621-AB32632DF477}">
      <dsp:nvSpPr>
        <dsp:cNvPr id="0" name=""/>
        <dsp:cNvSpPr/>
      </dsp:nvSpPr>
      <dsp:spPr>
        <a:xfrm>
          <a:off x="739120" y="675120"/>
          <a:ext cx="500469" cy="494380"/>
        </a:xfrm>
        <a:prstGeom prst="ellipse">
          <a:avLst/>
        </a:prstGeom>
        <a:solidFill>
          <a:schemeClr val="accent1">
            <a:lumMod val="75000"/>
            <a:alpha val="84286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92746B0-2411-4E79-B8F4-C925A0322049}">
      <dsp:nvSpPr>
        <dsp:cNvPr id="0" name=""/>
        <dsp:cNvSpPr/>
      </dsp:nvSpPr>
      <dsp:spPr>
        <a:xfrm rot="10800000">
          <a:off x="797295" y="1344019"/>
          <a:ext cx="9126538" cy="516464"/>
        </a:xfrm>
        <a:prstGeom prst="homePlate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11429"/>
                <a:lumMod val="110000"/>
                <a:satMod val="105000"/>
                <a:tint val="67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11429"/>
                <a:lumMod val="105000"/>
                <a:satMod val="103000"/>
                <a:tint val="73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11429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7747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latin typeface="Calibri" panose="020F0502020204030204" pitchFamily="34" charset="0"/>
              <a:ea typeface="Calibri" panose="020F0502020204030204" pitchFamily="34" charset="0"/>
            </a:rPr>
            <a:t>utworzenie dobrze działającego konsorcjum zapewniającego właściwą i solidną realizację projektu</a:t>
          </a:r>
          <a:endParaRPr lang="pl-PL" sz="2000" kern="1200" dirty="0"/>
        </a:p>
      </dsp:txBody>
      <dsp:txXfrm rot="10800000">
        <a:off x="926411" y="1344019"/>
        <a:ext cx="8997422" cy="516464"/>
      </dsp:txXfrm>
    </dsp:sp>
    <dsp:sp modelId="{498EE3E9-1EB5-45DE-A1B4-EF873597511E}">
      <dsp:nvSpPr>
        <dsp:cNvPr id="0" name=""/>
        <dsp:cNvSpPr/>
      </dsp:nvSpPr>
      <dsp:spPr>
        <a:xfrm>
          <a:off x="731122" y="1345439"/>
          <a:ext cx="516464" cy="516464"/>
        </a:xfrm>
        <a:prstGeom prst="ellipse">
          <a:avLst/>
        </a:prstGeom>
        <a:solidFill>
          <a:schemeClr val="accent1">
            <a:lumMod val="75000"/>
            <a:alpha val="78571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446ADC3B-C426-4E68-AC04-806FFA10F0ED}">
      <dsp:nvSpPr>
        <dsp:cNvPr id="0" name=""/>
        <dsp:cNvSpPr/>
      </dsp:nvSpPr>
      <dsp:spPr>
        <a:xfrm rot="10800000">
          <a:off x="797295" y="2014652"/>
          <a:ext cx="9126538" cy="516464"/>
        </a:xfrm>
        <a:prstGeom prst="homePlate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17143"/>
                <a:lumMod val="110000"/>
                <a:satMod val="105000"/>
                <a:tint val="67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17143"/>
                <a:lumMod val="105000"/>
                <a:satMod val="103000"/>
                <a:tint val="73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17143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7747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latin typeface="Calibri" panose="020F0502020204030204" pitchFamily="34" charset="0"/>
              <a:ea typeface="Calibri" panose="020F0502020204030204" pitchFamily="34" charset="0"/>
            </a:rPr>
            <a:t>określenie ustaleń dotyczących współpracy z Partnerami projektu </a:t>
          </a:r>
          <a:br>
            <a:rPr lang="pl-PL" sz="2000" kern="1200" dirty="0">
              <a:latin typeface="Calibri" panose="020F0502020204030204" pitchFamily="34" charset="0"/>
              <a:ea typeface="Calibri" panose="020F0502020204030204" pitchFamily="34" charset="0"/>
            </a:rPr>
          </a:br>
          <a:r>
            <a:rPr lang="pl-PL" sz="2000" kern="1200" dirty="0">
              <a:latin typeface="Calibri" panose="020F0502020204030204" pitchFamily="34" charset="0"/>
              <a:ea typeface="Calibri" panose="020F0502020204030204" pitchFamily="34" charset="0"/>
            </a:rPr>
            <a:t>w Umowie Partnerskiej</a:t>
          </a:r>
          <a:endParaRPr lang="pl-PL" sz="2000" kern="1200" dirty="0"/>
        </a:p>
      </dsp:txBody>
      <dsp:txXfrm rot="10800000">
        <a:off x="926411" y="2014652"/>
        <a:ext cx="8997422" cy="516464"/>
      </dsp:txXfrm>
    </dsp:sp>
    <dsp:sp modelId="{135EF863-1503-491E-8114-A6F3BD3024E3}">
      <dsp:nvSpPr>
        <dsp:cNvPr id="0" name=""/>
        <dsp:cNvSpPr/>
      </dsp:nvSpPr>
      <dsp:spPr>
        <a:xfrm>
          <a:off x="731122" y="2014652"/>
          <a:ext cx="516464" cy="516464"/>
        </a:xfrm>
        <a:prstGeom prst="ellipse">
          <a:avLst/>
        </a:prstGeom>
        <a:solidFill>
          <a:schemeClr val="accent1">
            <a:lumMod val="75000"/>
            <a:alpha val="72857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339A2D0-DCE5-403E-9F84-A9D213F0A5CF}">
      <dsp:nvSpPr>
        <dsp:cNvPr id="0" name=""/>
        <dsp:cNvSpPr/>
      </dsp:nvSpPr>
      <dsp:spPr>
        <a:xfrm rot="10800000">
          <a:off x="797295" y="2685285"/>
          <a:ext cx="9126538" cy="516464"/>
        </a:xfrm>
        <a:prstGeom prst="homePlate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22857"/>
                <a:lumMod val="110000"/>
                <a:satMod val="105000"/>
                <a:tint val="67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22857"/>
                <a:lumMod val="105000"/>
                <a:satMod val="103000"/>
                <a:tint val="73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22857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7747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latin typeface="Calibri" panose="020F0502020204030204" pitchFamily="34" charset="0"/>
              <a:ea typeface="Calibri" panose="020F0502020204030204" pitchFamily="34" charset="0"/>
            </a:rPr>
            <a:t>odpowiedzialność za realizację całości projektu</a:t>
          </a:r>
          <a:endParaRPr lang="pl-PL" sz="2000" kern="1200" dirty="0"/>
        </a:p>
      </dsp:txBody>
      <dsp:txXfrm rot="10800000">
        <a:off x="926411" y="2685285"/>
        <a:ext cx="8997422" cy="516464"/>
      </dsp:txXfrm>
    </dsp:sp>
    <dsp:sp modelId="{6716E748-31BC-4621-9143-CD66C25A38A1}">
      <dsp:nvSpPr>
        <dsp:cNvPr id="0" name=""/>
        <dsp:cNvSpPr/>
      </dsp:nvSpPr>
      <dsp:spPr>
        <a:xfrm>
          <a:off x="731122" y="2675979"/>
          <a:ext cx="516464" cy="516464"/>
        </a:xfrm>
        <a:prstGeom prst="ellipse">
          <a:avLst/>
        </a:prstGeom>
        <a:solidFill>
          <a:schemeClr val="accent1">
            <a:lumMod val="75000"/>
            <a:alpha val="67143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52196F2-10E0-419E-9B89-1B3CFAF5FF05}">
      <dsp:nvSpPr>
        <dsp:cNvPr id="0" name=""/>
        <dsp:cNvSpPr/>
      </dsp:nvSpPr>
      <dsp:spPr>
        <a:xfrm rot="10800000">
          <a:off x="797295" y="3355919"/>
          <a:ext cx="9126538" cy="516464"/>
        </a:xfrm>
        <a:prstGeom prst="homePlate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28571"/>
                <a:lumMod val="110000"/>
                <a:satMod val="105000"/>
                <a:tint val="67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28571"/>
                <a:lumMod val="105000"/>
                <a:satMod val="103000"/>
                <a:tint val="73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28571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7747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latin typeface="Calibri" panose="020F0502020204030204" pitchFamily="34" charset="0"/>
              <a:ea typeface="Calibri" panose="020F0502020204030204" pitchFamily="34" charset="0"/>
            </a:rPr>
            <a:t>otrzymanie od Instytucji Zarządzającej dofinansowania na realizację projektu</a:t>
          </a:r>
          <a:endParaRPr lang="pl-PL" sz="2000" kern="1200" dirty="0"/>
        </a:p>
      </dsp:txBody>
      <dsp:txXfrm rot="10800000">
        <a:off x="926411" y="3355919"/>
        <a:ext cx="8997422" cy="516464"/>
      </dsp:txXfrm>
    </dsp:sp>
    <dsp:sp modelId="{470E6A62-D52B-4CB6-9873-30A611B2CA82}">
      <dsp:nvSpPr>
        <dsp:cNvPr id="0" name=""/>
        <dsp:cNvSpPr/>
      </dsp:nvSpPr>
      <dsp:spPr>
        <a:xfrm>
          <a:off x="731122" y="3347325"/>
          <a:ext cx="516464" cy="516464"/>
        </a:xfrm>
        <a:prstGeom prst="ellipse">
          <a:avLst/>
        </a:prstGeom>
        <a:solidFill>
          <a:schemeClr val="accent1">
            <a:lumMod val="75000"/>
            <a:alpha val="61429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021D95B3-DA2E-438C-B2CF-9B1EC459DFDC}">
      <dsp:nvSpPr>
        <dsp:cNvPr id="0" name=""/>
        <dsp:cNvSpPr/>
      </dsp:nvSpPr>
      <dsp:spPr>
        <a:xfrm rot="10800000">
          <a:off x="797295" y="4026552"/>
          <a:ext cx="9126538" cy="516464"/>
        </a:xfrm>
        <a:prstGeom prst="homePlate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34286"/>
                <a:lumMod val="110000"/>
                <a:satMod val="105000"/>
                <a:tint val="67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34286"/>
                <a:lumMod val="105000"/>
                <a:satMod val="103000"/>
                <a:tint val="73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34286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7747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latin typeface="Calibri" panose="020F0502020204030204" pitchFamily="34" charset="0"/>
              <a:ea typeface="Calibri" panose="020F0502020204030204" pitchFamily="34" charset="0"/>
            </a:rPr>
            <a:t>przekazanie pozostałym Partnerom projektu odpowiedniej części dofinansowania</a:t>
          </a:r>
          <a:endParaRPr lang="pl-PL" sz="2000" kern="1200" dirty="0"/>
        </a:p>
      </dsp:txBody>
      <dsp:txXfrm rot="10800000">
        <a:off x="926411" y="4026552"/>
        <a:ext cx="8997422" cy="516464"/>
      </dsp:txXfrm>
    </dsp:sp>
    <dsp:sp modelId="{3AB8506F-7F00-4671-B8D3-158D664B8B90}">
      <dsp:nvSpPr>
        <dsp:cNvPr id="0" name=""/>
        <dsp:cNvSpPr/>
      </dsp:nvSpPr>
      <dsp:spPr>
        <a:xfrm>
          <a:off x="731122" y="4017958"/>
          <a:ext cx="516464" cy="516464"/>
        </a:xfrm>
        <a:prstGeom prst="ellipse">
          <a:avLst/>
        </a:prstGeom>
        <a:solidFill>
          <a:schemeClr val="accent1">
            <a:lumMod val="75000"/>
            <a:alpha val="55714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FAAB9F5-D7E4-494F-922F-1EC04CCF2950}">
      <dsp:nvSpPr>
        <dsp:cNvPr id="0" name=""/>
        <dsp:cNvSpPr/>
      </dsp:nvSpPr>
      <dsp:spPr>
        <a:xfrm rot="10800000">
          <a:off x="797295" y="4697185"/>
          <a:ext cx="9126538" cy="516464"/>
        </a:xfrm>
        <a:prstGeom prst="homePlate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40000"/>
                <a:lumMod val="110000"/>
                <a:satMod val="105000"/>
                <a:tint val="67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40000"/>
                <a:lumMod val="105000"/>
                <a:satMod val="103000"/>
                <a:tint val="73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4000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7747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latin typeface="Calibri" panose="020F0502020204030204" pitchFamily="34" charset="0"/>
              <a:ea typeface="Calibri" panose="020F0502020204030204" pitchFamily="34" charset="0"/>
            </a:rPr>
            <a:t>zapewnienie, że wydatki przedstawione przez Partnera/ów projektu zostały poniesione w celu realizacji projektu</a:t>
          </a:r>
          <a:endParaRPr lang="pl-PL" sz="2000" kern="1200" dirty="0"/>
        </a:p>
      </dsp:txBody>
      <dsp:txXfrm rot="10800000">
        <a:off x="926411" y="4697185"/>
        <a:ext cx="8997422" cy="516464"/>
      </dsp:txXfrm>
    </dsp:sp>
    <dsp:sp modelId="{4D09F1B4-388E-4D2C-B42C-F89B8C9FF53D}">
      <dsp:nvSpPr>
        <dsp:cNvPr id="0" name=""/>
        <dsp:cNvSpPr/>
      </dsp:nvSpPr>
      <dsp:spPr>
        <a:xfrm>
          <a:off x="731122" y="4697185"/>
          <a:ext cx="516464" cy="516464"/>
        </a:xfrm>
        <a:prstGeom prst="ellipse">
          <a:avLst/>
        </a:prstGeom>
        <a:solidFill>
          <a:schemeClr val="accent1">
            <a:lumMod val="75000"/>
            <a:alpha val="5000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3D3FD6-836D-4216-8224-39EA4FF381C0}">
      <dsp:nvSpPr>
        <dsp:cNvPr id="0" name=""/>
        <dsp:cNvSpPr/>
      </dsp:nvSpPr>
      <dsp:spPr>
        <a:xfrm rot="10800000">
          <a:off x="797295" y="1879"/>
          <a:ext cx="9126538" cy="458592"/>
        </a:xfrm>
        <a:prstGeom prst="homePlate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2227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latin typeface="Calibri" panose="020F0502020204030204" pitchFamily="34" charset="0"/>
              <a:ea typeface="Calibri" panose="020F0502020204030204" pitchFamily="34" charset="0"/>
            </a:rPr>
            <a:t>zapewnienie realizacji części projektu, za którą Partner jest odpowiedzialny</a:t>
          </a:r>
          <a:endParaRPr lang="pl-PL" sz="2000" kern="1200" dirty="0"/>
        </a:p>
      </dsp:txBody>
      <dsp:txXfrm rot="10800000">
        <a:off x="911943" y="1879"/>
        <a:ext cx="9011890" cy="458592"/>
      </dsp:txXfrm>
    </dsp:sp>
    <dsp:sp modelId="{4FAA6AAC-F84F-4D51-8D6B-89B3F854B940}">
      <dsp:nvSpPr>
        <dsp:cNvPr id="0" name=""/>
        <dsp:cNvSpPr/>
      </dsp:nvSpPr>
      <dsp:spPr>
        <a:xfrm>
          <a:off x="731955" y="4795"/>
          <a:ext cx="458592" cy="458592"/>
        </a:xfrm>
        <a:prstGeom prst="ellipse">
          <a:avLst/>
        </a:prstGeom>
        <a:solidFill>
          <a:schemeClr val="accent1">
            <a:lumMod val="75000"/>
            <a:alpha val="9000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F55F034-D33D-448D-90D8-3E7B562F15AC}">
      <dsp:nvSpPr>
        <dsp:cNvPr id="0" name=""/>
        <dsp:cNvSpPr/>
      </dsp:nvSpPr>
      <dsp:spPr>
        <a:xfrm rot="10800000">
          <a:off x="797295" y="597365"/>
          <a:ext cx="9126538" cy="458592"/>
        </a:xfrm>
        <a:prstGeom prst="homePlate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5000"/>
                <a:lumMod val="110000"/>
                <a:satMod val="105000"/>
                <a:tint val="67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5000"/>
                <a:lumMod val="105000"/>
                <a:satMod val="103000"/>
                <a:tint val="73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500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2227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latin typeface="Calibri" panose="020F0502020204030204" pitchFamily="34" charset="0"/>
              <a:ea typeface="Calibri" panose="020F0502020204030204" pitchFamily="34" charset="0"/>
            </a:rPr>
            <a:t>współpraca z Partnerem Wiodącym w zakresie realizacji projektu</a:t>
          </a:r>
          <a:endParaRPr lang="pl-PL" sz="2000" kern="1200" dirty="0"/>
        </a:p>
      </dsp:txBody>
      <dsp:txXfrm rot="10800000">
        <a:off x="911943" y="597365"/>
        <a:ext cx="9011890" cy="458592"/>
      </dsp:txXfrm>
    </dsp:sp>
    <dsp:sp modelId="{399FAA64-49E9-4F3B-8621-AB32632DF477}">
      <dsp:nvSpPr>
        <dsp:cNvPr id="0" name=""/>
        <dsp:cNvSpPr/>
      </dsp:nvSpPr>
      <dsp:spPr>
        <a:xfrm>
          <a:off x="722842" y="616314"/>
          <a:ext cx="458592" cy="458592"/>
        </a:xfrm>
        <a:prstGeom prst="ellipse">
          <a:avLst/>
        </a:prstGeom>
        <a:solidFill>
          <a:schemeClr val="accent1">
            <a:lumMod val="75000"/>
            <a:alpha val="8500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92746B0-2411-4E79-B8F4-C925A0322049}">
      <dsp:nvSpPr>
        <dsp:cNvPr id="0" name=""/>
        <dsp:cNvSpPr/>
      </dsp:nvSpPr>
      <dsp:spPr>
        <a:xfrm rot="10800000">
          <a:off x="797295" y="1192851"/>
          <a:ext cx="9126538" cy="458592"/>
        </a:xfrm>
        <a:prstGeom prst="homePlate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10000"/>
                <a:lumMod val="110000"/>
                <a:satMod val="105000"/>
                <a:tint val="67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10000"/>
                <a:lumMod val="105000"/>
                <a:satMod val="103000"/>
                <a:tint val="73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1000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2227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latin typeface="Calibri" panose="020F0502020204030204" pitchFamily="34" charset="0"/>
              <a:ea typeface="Calibri" panose="020F0502020204030204" pitchFamily="34" charset="0"/>
            </a:rPr>
            <a:t>dostarczenie produktów projektu zaplanowanych we wniosku i uzgodnionych </a:t>
          </a:r>
          <a:br>
            <a:rPr lang="pl-PL" sz="2000" kern="1200" dirty="0">
              <a:latin typeface="Calibri" panose="020F0502020204030204" pitchFamily="34" charset="0"/>
              <a:ea typeface="Calibri" panose="020F0502020204030204" pitchFamily="34" charset="0"/>
            </a:rPr>
          </a:br>
          <a:r>
            <a:rPr lang="pl-PL" sz="2000" kern="1200" dirty="0">
              <a:latin typeface="Calibri" panose="020F0502020204030204" pitchFamily="34" charset="0"/>
              <a:ea typeface="Calibri" panose="020F0502020204030204" pitchFamily="34" charset="0"/>
            </a:rPr>
            <a:t>w Umowie Partnerskiej</a:t>
          </a:r>
          <a:endParaRPr lang="pl-PL" sz="2000" kern="1200" dirty="0"/>
        </a:p>
      </dsp:txBody>
      <dsp:txXfrm rot="10800000">
        <a:off x="911943" y="1192851"/>
        <a:ext cx="9011890" cy="458592"/>
      </dsp:txXfrm>
    </dsp:sp>
    <dsp:sp modelId="{498EE3E9-1EB5-45DE-A1B4-EF873597511E}">
      <dsp:nvSpPr>
        <dsp:cNvPr id="0" name=""/>
        <dsp:cNvSpPr/>
      </dsp:nvSpPr>
      <dsp:spPr>
        <a:xfrm>
          <a:off x="741067" y="1194112"/>
          <a:ext cx="458592" cy="458592"/>
        </a:xfrm>
        <a:prstGeom prst="ellipse">
          <a:avLst/>
        </a:prstGeom>
        <a:solidFill>
          <a:schemeClr val="accent1">
            <a:lumMod val="75000"/>
            <a:alpha val="8000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446ADC3B-C426-4E68-AC04-806FFA10F0ED}">
      <dsp:nvSpPr>
        <dsp:cNvPr id="0" name=""/>
        <dsp:cNvSpPr/>
      </dsp:nvSpPr>
      <dsp:spPr>
        <a:xfrm rot="10800000">
          <a:off x="797295" y="1788337"/>
          <a:ext cx="9126538" cy="458592"/>
        </a:xfrm>
        <a:prstGeom prst="homePlate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15000"/>
                <a:lumMod val="110000"/>
                <a:satMod val="105000"/>
                <a:tint val="67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15000"/>
                <a:lumMod val="105000"/>
                <a:satMod val="103000"/>
                <a:tint val="73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1500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2227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latin typeface="Calibri" panose="020F0502020204030204" pitchFamily="34" charset="0"/>
              <a:ea typeface="Calibri" panose="020F0502020204030204" pitchFamily="34" charset="0"/>
            </a:rPr>
            <a:t>zapewnienie trwałości produktów projektu, </a:t>
          </a:r>
          <a:br>
            <a:rPr lang="pl-PL" sz="2000" kern="1200" dirty="0">
              <a:latin typeface="Calibri" panose="020F0502020204030204" pitchFamily="34" charset="0"/>
              <a:ea typeface="Calibri" panose="020F0502020204030204" pitchFamily="34" charset="0"/>
            </a:rPr>
          </a:br>
          <a:r>
            <a:rPr lang="pl-PL" sz="2000" kern="1200" dirty="0">
              <a:latin typeface="Calibri" panose="020F0502020204030204" pitchFamily="34" charset="0"/>
              <a:ea typeface="Calibri" panose="020F0502020204030204" pitchFamily="34" charset="0"/>
            </a:rPr>
            <a:t>powstałych w efekcie realizacji działań Partnera</a:t>
          </a:r>
          <a:endParaRPr lang="pl-PL" sz="2000" kern="1200" dirty="0"/>
        </a:p>
      </dsp:txBody>
      <dsp:txXfrm rot="10800000">
        <a:off x="911943" y="1788337"/>
        <a:ext cx="9011890" cy="458592"/>
      </dsp:txXfrm>
    </dsp:sp>
    <dsp:sp modelId="{135EF863-1503-491E-8114-A6F3BD3024E3}">
      <dsp:nvSpPr>
        <dsp:cNvPr id="0" name=""/>
        <dsp:cNvSpPr/>
      </dsp:nvSpPr>
      <dsp:spPr>
        <a:xfrm>
          <a:off x="731955" y="1749806"/>
          <a:ext cx="458592" cy="458592"/>
        </a:xfrm>
        <a:prstGeom prst="ellipse">
          <a:avLst/>
        </a:prstGeom>
        <a:solidFill>
          <a:schemeClr val="accent1">
            <a:lumMod val="75000"/>
            <a:alpha val="7500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339A2D0-DCE5-403E-9F84-A9D213F0A5CF}">
      <dsp:nvSpPr>
        <dsp:cNvPr id="0" name=""/>
        <dsp:cNvSpPr/>
      </dsp:nvSpPr>
      <dsp:spPr>
        <a:xfrm rot="10800000">
          <a:off x="797295" y="2383823"/>
          <a:ext cx="9126538" cy="458592"/>
        </a:xfrm>
        <a:prstGeom prst="homePlate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20000"/>
                <a:lumMod val="110000"/>
                <a:satMod val="105000"/>
                <a:tint val="67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20000"/>
                <a:lumMod val="105000"/>
                <a:satMod val="103000"/>
                <a:tint val="73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2000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2227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latin typeface="Calibri" panose="020F0502020204030204" pitchFamily="34" charset="0"/>
              <a:ea typeface="Calibri" panose="020F0502020204030204" pitchFamily="34" charset="0"/>
            </a:rPr>
            <a:t>przyjęcie odpowiedzialności za wszelkie nieprawidłowości w wydatkach, </a:t>
          </a:r>
          <a:br>
            <a:rPr lang="pl-PL" sz="2000" kern="1200" dirty="0">
              <a:latin typeface="Calibri" panose="020F0502020204030204" pitchFamily="34" charset="0"/>
              <a:ea typeface="Calibri" panose="020F0502020204030204" pitchFamily="34" charset="0"/>
            </a:rPr>
          </a:br>
          <a:r>
            <a:rPr lang="pl-PL" sz="2000" kern="1200" dirty="0">
              <a:latin typeface="Calibri" panose="020F0502020204030204" pitchFamily="34" charset="0"/>
              <a:ea typeface="Calibri" panose="020F0502020204030204" pitchFamily="34" charset="0"/>
            </a:rPr>
            <a:t>które zadeklarował</a:t>
          </a:r>
          <a:endParaRPr lang="pl-PL" sz="2000" kern="1200" dirty="0"/>
        </a:p>
      </dsp:txBody>
      <dsp:txXfrm rot="10800000">
        <a:off x="911943" y="2383823"/>
        <a:ext cx="9011890" cy="458592"/>
      </dsp:txXfrm>
    </dsp:sp>
    <dsp:sp modelId="{6716E748-31BC-4621-9143-CD66C25A38A1}">
      <dsp:nvSpPr>
        <dsp:cNvPr id="0" name=""/>
        <dsp:cNvSpPr/>
      </dsp:nvSpPr>
      <dsp:spPr>
        <a:xfrm>
          <a:off x="741067" y="2345553"/>
          <a:ext cx="458592" cy="458592"/>
        </a:xfrm>
        <a:prstGeom prst="ellipse">
          <a:avLst/>
        </a:prstGeom>
        <a:solidFill>
          <a:schemeClr val="accent1">
            <a:lumMod val="75000"/>
            <a:alpha val="7000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52196F2-10E0-419E-9B89-1B3CFAF5FF05}">
      <dsp:nvSpPr>
        <dsp:cNvPr id="0" name=""/>
        <dsp:cNvSpPr/>
      </dsp:nvSpPr>
      <dsp:spPr>
        <a:xfrm rot="10800000">
          <a:off x="797295" y="2979309"/>
          <a:ext cx="9126538" cy="458592"/>
        </a:xfrm>
        <a:prstGeom prst="homePlate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25000"/>
                <a:lumMod val="110000"/>
                <a:satMod val="105000"/>
                <a:tint val="67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25000"/>
                <a:lumMod val="105000"/>
                <a:satMod val="103000"/>
                <a:tint val="73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2500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2227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latin typeface="Calibri" panose="020F0502020204030204" pitchFamily="34" charset="0"/>
              <a:ea typeface="Calibri" panose="020F0502020204030204" pitchFamily="34" charset="0"/>
            </a:rPr>
            <a:t>zwrócenie Partnerowi Wiodącemu wszelkich kwot nienależnie wypłaconych</a:t>
          </a:r>
          <a:endParaRPr lang="pl-PL" sz="2000" kern="1200" dirty="0"/>
        </a:p>
      </dsp:txBody>
      <dsp:txXfrm rot="10800000">
        <a:off x="911943" y="2979309"/>
        <a:ext cx="9011890" cy="458592"/>
      </dsp:txXfrm>
    </dsp:sp>
    <dsp:sp modelId="{470E6A62-D52B-4CB6-9873-30A611B2CA82}">
      <dsp:nvSpPr>
        <dsp:cNvPr id="0" name=""/>
        <dsp:cNvSpPr/>
      </dsp:nvSpPr>
      <dsp:spPr>
        <a:xfrm>
          <a:off x="750179" y="3006113"/>
          <a:ext cx="458592" cy="458592"/>
        </a:xfrm>
        <a:prstGeom prst="ellipse">
          <a:avLst/>
        </a:prstGeom>
        <a:solidFill>
          <a:schemeClr val="accent1">
            <a:lumMod val="75000"/>
            <a:alpha val="6500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021D95B3-DA2E-438C-B2CF-9B1EC459DFDC}">
      <dsp:nvSpPr>
        <dsp:cNvPr id="0" name=""/>
        <dsp:cNvSpPr/>
      </dsp:nvSpPr>
      <dsp:spPr>
        <a:xfrm rot="10800000">
          <a:off x="797295" y="3574795"/>
          <a:ext cx="9126538" cy="458592"/>
        </a:xfrm>
        <a:prstGeom prst="homePlate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30000"/>
                <a:lumMod val="110000"/>
                <a:satMod val="105000"/>
                <a:tint val="67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30000"/>
                <a:lumMod val="105000"/>
                <a:satMod val="103000"/>
                <a:tint val="73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3000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2227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latin typeface="Calibri" panose="020F0502020204030204" pitchFamily="34" charset="0"/>
              <a:ea typeface="Calibri" panose="020F0502020204030204" pitchFamily="34" charset="0"/>
            </a:rPr>
            <a:t>prowadzenie działań informacyjnych i komunikacyjnych dla społeczeństwa </a:t>
          </a:r>
          <a:endParaRPr lang="pl-PL" sz="2000" kern="1200" dirty="0"/>
        </a:p>
      </dsp:txBody>
      <dsp:txXfrm rot="10800000">
        <a:off x="911943" y="3574795"/>
        <a:ext cx="9011890" cy="458592"/>
      </dsp:txXfrm>
    </dsp:sp>
    <dsp:sp modelId="{3AB8506F-7F00-4671-B8D3-158D664B8B90}">
      <dsp:nvSpPr>
        <dsp:cNvPr id="0" name=""/>
        <dsp:cNvSpPr/>
      </dsp:nvSpPr>
      <dsp:spPr>
        <a:xfrm>
          <a:off x="731955" y="3558051"/>
          <a:ext cx="458592" cy="458592"/>
        </a:xfrm>
        <a:prstGeom prst="ellipse">
          <a:avLst/>
        </a:prstGeom>
        <a:solidFill>
          <a:schemeClr val="accent1">
            <a:lumMod val="75000"/>
            <a:alpha val="6000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FAAB9F5-D7E4-494F-922F-1EC04CCF2950}">
      <dsp:nvSpPr>
        <dsp:cNvPr id="0" name=""/>
        <dsp:cNvSpPr/>
      </dsp:nvSpPr>
      <dsp:spPr>
        <a:xfrm rot="10800000">
          <a:off x="797295" y="4170281"/>
          <a:ext cx="9126538" cy="458592"/>
        </a:xfrm>
        <a:prstGeom prst="homePlate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35000"/>
                <a:lumMod val="110000"/>
                <a:satMod val="105000"/>
                <a:tint val="67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35000"/>
                <a:lumMod val="105000"/>
                <a:satMod val="103000"/>
                <a:tint val="73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3500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2227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latin typeface="Calibri" panose="020F0502020204030204" pitchFamily="34" charset="0"/>
              <a:ea typeface="Calibri" panose="020F0502020204030204" pitchFamily="34" charset="0"/>
            </a:rPr>
            <a:t>przechowywanie wszystkich dokumentów związanych z projektem</a:t>
          </a:r>
          <a:endParaRPr lang="pl-PL" sz="2000" kern="1200" dirty="0">
            <a:highlight>
              <a:srgbClr val="FFFF00"/>
            </a:highlight>
          </a:endParaRPr>
        </a:p>
      </dsp:txBody>
      <dsp:txXfrm rot="10800000">
        <a:off x="911943" y="4170281"/>
        <a:ext cx="9011890" cy="458592"/>
      </dsp:txXfrm>
    </dsp:sp>
    <dsp:sp modelId="{4D09F1B4-388E-4D2C-B42C-F89B8C9FF53D}">
      <dsp:nvSpPr>
        <dsp:cNvPr id="0" name=""/>
        <dsp:cNvSpPr/>
      </dsp:nvSpPr>
      <dsp:spPr>
        <a:xfrm>
          <a:off x="750179" y="4170281"/>
          <a:ext cx="458592" cy="458592"/>
        </a:xfrm>
        <a:prstGeom prst="ellipse">
          <a:avLst/>
        </a:prstGeom>
        <a:solidFill>
          <a:schemeClr val="accent1">
            <a:lumMod val="75000"/>
            <a:alpha val="5500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720477CA-F896-4C2D-A2EA-09B7F7A9A667}">
      <dsp:nvSpPr>
        <dsp:cNvPr id="0" name=""/>
        <dsp:cNvSpPr/>
      </dsp:nvSpPr>
      <dsp:spPr>
        <a:xfrm rot="10800000">
          <a:off x="813729" y="4765767"/>
          <a:ext cx="9093671" cy="458592"/>
        </a:xfrm>
        <a:prstGeom prst="homePlate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40000"/>
                <a:lumMod val="110000"/>
                <a:satMod val="105000"/>
                <a:tint val="67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40000"/>
                <a:lumMod val="105000"/>
                <a:satMod val="103000"/>
                <a:tint val="73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4000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2227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podpisanie Umowy Partnerskiej</a:t>
          </a:r>
        </a:p>
      </dsp:txBody>
      <dsp:txXfrm rot="10800000">
        <a:off x="928377" y="4765767"/>
        <a:ext cx="8979023" cy="458592"/>
      </dsp:txXfrm>
    </dsp:sp>
    <dsp:sp modelId="{55A54862-BE11-4A65-A98F-6EB57B5D30DE}">
      <dsp:nvSpPr>
        <dsp:cNvPr id="0" name=""/>
        <dsp:cNvSpPr/>
      </dsp:nvSpPr>
      <dsp:spPr>
        <a:xfrm>
          <a:off x="738192" y="4762685"/>
          <a:ext cx="458592" cy="458592"/>
        </a:xfrm>
        <a:prstGeom prst="ellipse">
          <a:avLst/>
        </a:prstGeom>
        <a:solidFill>
          <a:schemeClr val="accent1">
            <a:lumMod val="75000"/>
            <a:alpha val="5000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F8B1BB-0A67-4733-9775-61BB524C697E}">
      <dsp:nvSpPr>
        <dsp:cNvPr id="0" name=""/>
        <dsp:cNvSpPr/>
      </dsp:nvSpPr>
      <dsp:spPr>
        <a:xfrm>
          <a:off x="2919" y="362837"/>
          <a:ext cx="2021474" cy="808589"/>
        </a:xfrm>
        <a:prstGeom prst="chevron">
          <a:avLst/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10 %</a:t>
          </a:r>
        </a:p>
      </dsp:txBody>
      <dsp:txXfrm>
        <a:off x="407214" y="362837"/>
        <a:ext cx="1212885" cy="808589"/>
      </dsp:txXfrm>
    </dsp:sp>
    <dsp:sp modelId="{A8241989-C132-45B6-ADBC-BE66E42E590A}">
      <dsp:nvSpPr>
        <dsp:cNvPr id="0" name=""/>
        <dsp:cNvSpPr/>
      </dsp:nvSpPr>
      <dsp:spPr>
        <a:xfrm>
          <a:off x="2919" y="1272500"/>
          <a:ext cx="1617179" cy="7593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zaliczka początkowa</a:t>
          </a:r>
        </a:p>
      </dsp:txBody>
      <dsp:txXfrm>
        <a:off x="2919" y="1272500"/>
        <a:ext cx="1617179" cy="759375"/>
      </dsp:txXfrm>
    </dsp:sp>
    <dsp:sp modelId="{A4737BCA-6ED9-4528-8F66-873CA6299D41}">
      <dsp:nvSpPr>
        <dsp:cNvPr id="0" name=""/>
        <dsp:cNvSpPr/>
      </dsp:nvSpPr>
      <dsp:spPr>
        <a:xfrm>
          <a:off x="1808394" y="362837"/>
          <a:ext cx="2021474" cy="808589"/>
        </a:xfrm>
        <a:prstGeom prst="chevron">
          <a:avLst/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10%</a:t>
          </a:r>
        </a:p>
      </dsp:txBody>
      <dsp:txXfrm>
        <a:off x="2212689" y="362837"/>
        <a:ext cx="1212885" cy="808589"/>
      </dsp:txXfrm>
    </dsp:sp>
    <dsp:sp modelId="{979CEF82-CF5A-449E-8567-A5F698B01BE1}">
      <dsp:nvSpPr>
        <dsp:cNvPr id="0" name=""/>
        <dsp:cNvSpPr/>
      </dsp:nvSpPr>
      <dsp:spPr>
        <a:xfrm>
          <a:off x="1808394" y="1272500"/>
          <a:ext cx="1617179" cy="7593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pierwsza płatność okresowa</a:t>
          </a:r>
        </a:p>
      </dsp:txBody>
      <dsp:txXfrm>
        <a:off x="1808394" y="1272500"/>
        <a:ext cx="1617179" cy="759375"/>
      </dsp:txXfrm>
    </dsp:sp>
    <dsp:sp modelId="{3CE01196-493D-4AF3-BA96-A92CA061787B}">
      <dsp:nvSpPr>
        <dsp:cNvPr id="0" name=""/>
        <dsp:cNvSpPr/>
      </dsp:nvSpPr>
      <dsp:spPr>
        <a:xfrm>
          <a:off x="3613868" y="362837"/>
          <a:ext cx="2021474" cy="808589"/>
        </a:xfrm>
        <a:prstGeom prst="chevron">
          <a:avLst/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15 %</a:t>
          </a:r>
        </a:p>
      </dsp:txBody>
      <dsp:txXfrm>
        <a:off x="4018163" y="362837"/>
        <a:ext cx="1212885" cy="808589"/>
      </dsp:txXfrm>
    </dsp:sp>
    <dsp:sp modelId="{074D406D-4951-4DC1-BAB8-5A8BA98D753F}">
      <dsp:nvSpPr>
        <dsp:cNvPr id="0" name=""/>
        <dsp:cNvSpPr/>
      </dsp:nvSpPr>
      <dsp:spPr>
        <a:xfrm>
          <a:off x="3613868" y="1272500"/>
          <a:ext cx="1617179" cy="7593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druga</a:t>
          </a:r>
          <a:br>
            <a:rPr lang="pl-PL" sz="1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</a:br>
          <a:r>
            <a:rPr lang="pl-PL" sz="1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płatność okresowa</a:t>
          </a:r>
        </a:p>
      </dsp:txBody>
      <dsp:txXfrm>
        <a:off x="3613868" y="1272500"/>
        <a:ext cx="1617179" cy="759375"/>
      </dsp:txXfrm>
    </dsp:sp>
    <dsp:sp modelId="{8BF33FAB-940B-4790-AA99-2DE6F3C5A101}">
      <dsp:nvSpPr>
        <dsp:cNvPr id="0" name=""/>
        <dsp:cNvSpPr/>
      </dsp:nvSpPr>
      <dsp:spPr>
        <a:xfrm>
          <a:off x="5419343" y="362837"/>
          <a:ext cx="2021474" cy="808589"/>
        </a:xfrm>
        <a:prstGeom prst="chevron">
          <a:avLst/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20%</a:t>
          </a:r>
        </a:p>
      </dsp:txBody>
      <dsp:txXfrm>
        <a:off x="5823638" y="362837"/>
        <a:ext cx="1212885" cy="808589"/>
      </dsp:txXfrm>
    </dsp:sp>
    <dsp:sp modelId="{BA5A2E94-AE6E-43A7-8160-BC0CC8874726}">
      <dsp:nvSpPr>
        <dsp:cNvPr id="0" name=""/>
        <dsp:cNvSpPr/>
      </dsp:nvSpPr>
      <dsp:spPr>
        <a:xfrm>
          <a:off x="5419343" y="1272500"/>
          <a:ext cx="1617179" cy="7593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trzecia płatność okresowa</a:t>
          </a:r>
        </a:p>
      </dsp:txBody>
      <dsp:txXfrm>
        <a:off x="5419343" y="1272500"/>
        <a:ext cx="1617179" cy="759375"/>
      </dsp:txXfrm>
    </dsp:sp>
    <dsp:sp modelId="{2AFC3684-3CD8-45C0-A9BD-45098A3AC9E6}">
      <dsp:nvSpPr>
        <dsp:cNvPr id="0" name=""/>
        <dsp:cNvSpPr/>
      </dsp:nvSpPr>
      <dsp:spPr>
        <a:xfrm>
          <a:off x="7224818" y="362837"/>
          <a:ext cx="2021474" cy="808589"/>
        </a:xfrm>
        <a:prstGeom prst="chevron">
          <a:avLst/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20%</a:t>
          </a:r>
        </a:p>
      </dsp:txBody>
      <dsp:txXfrm>
        <a:off x="7629113" y="362837"/>
        <a:ext cx="1212885" cy="808589"/>
      </dsp:txXfrm>
    </dsp:sp>
    <dsp:sp modelId="{F556DBD2-ECB8-4680-B73C-468A08E12D5C}">
      <dsp:nvSpPr>
        <dsp:cNvPr id="0" name=""/>
        <dsp:cNvSpPr/>
      </dsp:nvSpPr>
      <dsp:spPr>
        <a:xfrm>
          <a:off x="7224818" y="1272500"/>
          <a:ext cx="1617179" cy="7593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czwarta płatność okresowa</a:t>
          </a:r>
        </a:p>
      </dsp:txBody>
      <dsp:txXfrm>
        <a:off x="7224818" y="1272500"/>
        <a:ext cx="1617179" cy="759375"/>
      </dsp:txXfrm>
    </dsp:sp>
    <dsp:sp modelId="{6A0C8C1B-B517-41A2-9D80-224EFE3450CF}">
      <dsp:nvSpPr>
        <dsp:cNvPr id="0" name=""/>
        <dsp:cNvSpPr/>
      </dsp:nvSpPr>
      <dsp:spPr>
        <a:xfrm>
          <a:off x="9030292" y="362837"/>
          <a:ext cx="2021474" cy="808589"/>
        </a:xfrm>
        <a:prstGeom prst="chevron">
          <a:avLst/>
        </a:prstGeom>
        <a:solidFill>
          <a:srgbClr val="00B05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Płatność końcowa salda</a:t>
          </a:r>
        </a:p>
      </dsp:txBody>
      <dsp:txXfrm>
        <a:off x="9434587" y="362837"/>
        <a:ext cx="1212885" cy="8085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68EC06-3777-45FD-8CE2-21488C5CD7FA}" type="datetimeFigureOut">
              <a:rPr lang="pl-PL" smtClean="0"/>
              <a:t>18.05.2023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A74871-F8B5-43C3-86E9-F76BF248F86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82256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BEBF71-6508-991F-75ED-5D7DB68DEA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E5A811C-C222-B625-CD1D-3EB1646558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3AD6426-614E-C5BB-A0EA-0E3CC9FB6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D1FE1-C415-45BF-8DF5-7AE3A69D6FD2}" type="datetimeFigureOut">
              <a:rPr lang="pl-PL" smtClean="0"/>
              <a:t>18.05.2023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5EF89BC-DBF2-44ED-6FA5-5A92A3CF9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FC57B87-4ABF-4D77-07DA-EF06A9CDA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21DA-63D3-4FEA-A96C-69B6190ADD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3099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6CB84F3-2F43-9F5D-CA9B-359442D02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E8D54C57-96CB-35D9-0BDE-61B363EC35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27B2618-25FF-C787-C8AC-0728D1E3A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D1FE1-C415-45BF-8DF5-7AE3A69D6FD2}" type="datetimeFigureOut">
              <a:rPr lang="pl-PL" smtClean="0"/>
              <a:t>18.05.2023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A866A28-8A4D-EDE5-FA44-D99FC3034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0E5CEA4-6DA9-E819-5215-5200FF3AA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21DA-63D3-4FEA-A96C-69B6190ADD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467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55ADF755-1A23-4D6B-85CC-7F63AA5CB2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FED87057-370B-7964-DE14-CD376DCC49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9EB694B-45A4-B9D1-E5FD-3AC0ECBB8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D1FE1-C415-45BF-8DF5-7AE3A69D6FD2}" type="datetimeFigureOut">
              <a:rPr lang="pl-PL" smtClean="0"/>
              <a:t>18.05.2023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7D18CB2-11B4-4122-0483-B303F67AB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A65B89A-4AED-BDFF-A344-1EC32E7E3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21DA-63D3-4FEA-A96C-69B6190ADD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99817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56A23F3-2348-9C5F-4CB6-6EC619978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B529600-F1C2-F845-D892-2A1261C460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8AD21BA-DFEB-D2AA-44EE-264E2BF92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D1FE1-C415-45BF-8DF5-7AE3A69D6FD2}" type="datetimeFigureOut">
              <a:rPr lang="pl-PL" smtClean="0"/>
              <a:t>18.05.2023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9604BAD-FB8E-278A-61AE-5D050587E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FCF2807-F987-454E-3783-952363069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21DA-63D3-4FEA-A96C-69B6190ADD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84401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50A263B-9774-0D0E-89AA-1B9C3769C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4886C7E-0562-8261-6D66-63BBB28B14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69F3C83-C143-86D0-E1E0-3D8DCB6D9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D1FE1-C415-45BF-8DF5-7AE3A69D6FD2}" type="datetimeFigureOut">
              <a:rPr lang="pl-PL" smtClean="0"/>
              <a:t>18.05.2023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EEB578E-DB3D-CCE7-5747-7DC4BD6B7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E699CB4-6582-D48B-AD71-2D725C60D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21DA-63D3-4FEA-A96C-69B6190ADD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22343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4CA7C7-F48B-9DB6-9595-D959E43C8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D4A7253-E1DC-EAB3-769A-337459129D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6F9EB41-CA55-EC1A-4F4D-D26B915A30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E4AB802-A89D-B3DA-055F-EE0287230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D1FE1-C415-45BF-8DF5-7AE3A69D6FD2}" type="datetimeFigureOut">
              <a:rPr lang="pl-PL" smtClean="0"/>
              <a:t>18.05.2023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CECCA31-6683-2293-402C-D0066D11A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0507373-275C-1B2D-A831-875126B0E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21DA-63D3-4FEA-A96C-69B6190ADD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7923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6F589B-42B8-E832-7D2E-47E96F851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BD9C958-86E2-AC89-2F94-3B56FD5689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5351DDD-0C89-971C-42FE-A4491B22FD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7D3C9D12-98B3-7E8B-69CC-6AC3A2C8B9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015ED9D8-FF7E-8327-7A6A-FB41D80A9C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7A2DF21F-9DA0-9DE6-71E6-D59FCF303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D1FE1-C415-45BF-8DF5-7AE3A69D6FD2}" type="datetimeFigureOut">
              <a:rPr lang="pl-PL" smtClean="0"/>
              <a:t>18.05.2023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033C4A78-EB65-8327-8F7E-691D1DB90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2438FEFA-9343-F74D-8507-83C3982DA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21DA-63D3-4FEA-A96C-69B6190ADD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3030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F4361A-1964-E42F-50E1-79DCF5E69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930CBA4B-47AC-3DCD-E23D-142D88C38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D1FE1-C415-45BF-8DF5-7AE3A69D6FD2}" type="datetimeFigureOut">
              <a:rPr lang="pl-PL" smtClean="0"/>
              <a:t>18.05.2023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A6A41FEA-ACF5-268E-E603-A8D99B7F4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E3B504D2-EB2A-3CCF-CC7B-8A1D6142A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21DA-63D3-4FEA-A96C-69B6190ADD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1994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92F4DA75-8CCF-D062-94B7-2DB60F685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D1FE1-C415-45BF-8DF5-7AE3A69D6FD2}" type="datetimeFigureOut">
              <a:rPr lang="pl-PL" smtClean="0"/>
              <a:t>18.05.2023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98B8D6F4-62B0-25C0-AE83-8D1F0EFCB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D0F228F-9E34-5E76-10D0-5B40D4662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21DA-63D3-4FEA-A96C-69B6190ADD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0406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16689ED-0F13-7D20-5C0C-0DE0787AC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20C426-37FF-F0EB-D398-4353664443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5CFE13A-3388-43EC-38F8-AD3A07E15A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D6FDAF7-4E79-FA9F-B55B-B21C55237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D1FE1-C415-45BF-8DF5-7AE3A69D6FD2}" type="datetimeFigureOut">
              <a:rPr lang="pl-PL" smtClean="0"/>
              <a:t>18.05.2023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AF831DC-C7BE-A168-C001-2EE9EEC71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B4CB3A6-16AE-07D5-2FD9-78AE88885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21DA-63D3-4FEA-A96C-69B6190ADD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1757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AEE7241-8CCE-F6C9-451E-39EEBFBF6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A36C0BA7-F5FB-3C9C-A637-260155B4AA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F56D19F-CCD8-26B9-563A-7D34125E6F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D006D9C-CFA6-3DB5-D793-5E766485B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D1FE1-C415-45BF-8DF5-7AE3A69D6FD2}" type="datetimeFigureOut">
              <a:rPr lang="pl-PL" smtClean="0"/>
              <a:t>18.05.2023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55577BA-C817-0C33-872B-521A3962B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BCA4D2D-3C72-AFA1-1041-8A3AC712A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21DA-63D3-4FEA-A96C-69B6190ADD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1319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51BEBC21-8EC6-2AB4-F547-6E17478A2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878FB89-F995-3986-7EAB-4F2B5AEBE4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841E6AC-11BD-7242-FD67-C512549AFE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D1FE1-C415-45BF-8DF5-7AE3A69D6FD2}" type="datetimeFigureOut">
              <a:rPr lang="pl-PL" smtClean="0"/>
              <a:t>18.05.2023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5B9F8B8-2B5A-E79A-D2F7-E5BFF65820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3038E00-16C8-003B-86DF-8462CB989B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E21DA-63D3-4FEA-A96C-69B6190ADD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6987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pbu2020.eu/pl/pagesnews/534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8B3A2D1A-45FC-4F95-B150-1C13EF2F6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9C3C864-C625-4883-B868-9A4C470F4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3291" y="3296652"/>
            <a:ext cx="12202113" cy="3561346"/>
          </a:xfrm>
          <a:custGeom>
            <a:avLst/>
            <a:gdLst>
              <a:gd name="connsiteX0" fmla="*/ 0 w 12202113"/>
              <a:gd name="connsiteY0" fmla="*/ 3188466 h 3188466"/>
              <a:gd name="connsiteX1" fmla="*/ 10116 w 12202113"/>
              <a:gd name="connsiteY1" fmla="*/ 2657641 h 3188466"/>
              <a:gd name="connsiteX2" fmla="*/ 10116 w 12202113"/>
              <a:gd name="connsiteY2" fmla="*/ 0 h 3188466"/>
              <a:gd name="connsiteX3" fmla="*/ 12202113 w 12202113"/>
              <a:gd name="connsiteY3" fmla="*/ 0 h 3188466"/>
              <a:gd name="connsiteX4" fmla="*/ 12202113 w 12202113"/>
              <a:gd name="connsiteY4" fmla="*/ 2879832 h 3188466"/>
              <a:gd name="connsiteX5" fmla="*/ 12198167 w 12202113"/>
              <a:gd name="connsiteY5" fmla="*/ 2880360 h 3188466"/>
              <a:gd name="connsiteX6" fmla="*/ 12122128 w 12202113"/>
              <a:gd name="connsiteY6" fmla="*/ 2887194 h 3188466"/>
              <a:gd name="connsiteX7" fmla="*/ 12028868 w 12202113"/>
              <a:gd name="connsiteY7" fmla="*/ 2911786 h 3188466"/>
              <a:gd name="connsiteX8" fmla="*/ 11995238 w 12202113"/>
              <a:gd name="connsiteY8" fmla="*/ 2914090 h 3188466"/>
              <a:gd name="connsiteX9" fmla="*/ 11996460 w 12202113"/>
              <a:gd name="connsiteY9" fmla="*/ 2918442 h 3188466"/>
              <a:gd name="connsiteX10" fmla="*/ 11983968 w 12202113"/>
              <a:gd name="connsiteY10" fmla="*/ 2918762 h 3188466"/>
              <a:gd name="connsiteX11" fmla="*/ 11956084 w 12202113"/>
              <a:gd name="connsiteY11" fmla="*/ 2918868 h 3188466"/>
              <a:gd name="connsiteX12" fmla="*/ 11872586 w 12202113"/>
              <a:gd name="connsiteY12" fmla="*/ 2920076 h 3188466"/>
              <a:gd name="connsiteX13" fmla="*/ 11849804 w 12202113"/>
              <a:gd name="connsiteY13" fmla="*/ 2928420 h 3188466"/>
              <a:gd name="connsiteX14" fmla="*/ 11828254 w 12202113"/>
              <a:gd name="connsiteY14" fmla="*/ 2928551 h 3188466"/>
              <a:gd name="connsiteX15" fmla="*/ 11703277 w 12202113"/>
              <a:gd name="connsiteY15" fmla="*/ 2939735 h 3188466"/>
              <a:gd name="connsiteX16" fmla="*/ 11686094 w 12202113"/>
              <a:gd name="connsiteY16" fmla="*/ 2940570 h 3188466"/>
              <a:gd name="connsiteX17" fmla="*/ 11676788 w 12202113"/>
              <a:gd name="connsiteY17" fmla="*/ 2944321 h 3188466"/>
              <a:gd name="connsiteX18" fmla="*/ 11643464 w 12202113"/>
              <a:gd name="connsiteY18" fmla="*/ 2945066 h 3188466"/>
              <a:gd name="connsiteX19" fmla="*/ 11641922 w 12202113"/>
              <a:gd name="connsiteY19" fmla="*/ 2947200 h 3188466"/>
              <a:gd name="connsiteX20" fmla="*/ 11532386 w 12202113"/>
              <a:gd name="connsiteY20" fmla="*/ 2965529 h 3188466"/>
              <a:gd name="connsiteX21" fmla="*/ 11513619 w 12202113"/>
              <a:gd name="connsiteY21" fmla="*/ 2968556 h 3188466"/>
              <a:gd name="connsiteX22" fmla="*/ 11497404 w 12202113"/>
              <a:gd name="connsiteY22" fmla="*/ 2967639 h 3188466"/>
              <a:gd name="connsiteX23" fmla="*/ 11407630 w 12202113"/>
              <a:gd name="connsiteY23" fmla="*/ 2970255 h 3188466"/>
              <a:gd name="connsiteX24" fmla="*/ 11386276 w 12202113"/>
              <a:gd name="connsiteY24" fmla="*/ 2968648 h 3188466"/>
              <a:gd name="connsiteX25" fmla="*/ 11377296 w 12202113"/>
              <a:gd name="connsiteY25" fmla="*/ 2965257 h 3188466"/>
              <a:gd name="connsiteX26" fmla="*/ 11342536 w 12202113"/>
              <a:gd name="connsiteY26" fmla="*/ 2971666 h 3188466"/>
              <a:gd name="connsiteX27" fmla="*/ 11288902 w 12202113"/>
              <a:gd name="connsiteY27" fmla="*/ 2976058 h 3188466"/>
              <a:gd name="connsiteX28" fmla="*/ 11263411 w 12202113"/>
              <a:gd name="connsiteY28" fmla="*/ 2979228 h 3188466"/>
              <a:gd name="connsiteX29" fmla="*/ 11242843 w 12202113"/>
              <a:gd name="connsiteY29" fmla="*/ 2977303 h 3188466"/>
              <a:gd name="connsiteX30" fmla="*/ 11125798 w 12202113"/>
              <a:gd name="connsiteY30" fmla="*/ 2976816 h 3188466"/>
              <a:gd name="connsiteX31" fmla="*/ 11098884 w 12202113"/>
              <a:gd name="connsiteY31" fmla="*/ 2973758 h 3188466"/>
              <a:gd name="connsiteX32" fmla="*/ 11086128 w 12202113"/>
              <a:gd name="connsiteY32" fmla="*/ 2967663 h 3188466"/>
              <a:gd name="connsiteX33" fmla="*/ 11076132 w 12202113"/>
              <a:gd name="connsiteY33" fmla="*/ 2969836 h 3188466"/>
              <a:gd name="connsiteX34" fmla="*/ 11005337 w 12202113"/>
              <a:gd name="connsiteY34" fmla="*/ 2970053 h 3188466"/>
              <a:gd name="connsiteX35" fmla="*/ 10959154 w 12202113"/>
              <a:gd name="connsiteY35" fmla="*/ 2970750 h 3188466"/>
              <a:gd name="connsiteX36" fmla="*/ 10956347 w 12202113"/>
              <a:gd name="connsiteY36" fmla="*/ 2979118 h 3188466"/>
              <a:gd name="connsiteX37" fmla="*/ 10915223 w 12202113"/>
              <a:gd name="connsiteY37" fmla="*/ 2982099 h 3188466"/>
              <a:gd name="connsiteX38" fmla="*/ 10871398 w 12202113"/>
              <a:gd name="connsiteY38" fmla="*/ 2976728 h 3188466"/>
              <a:gd name="connsiteX39" fmla="*/ 10819743 w 12202113"/>
              <a:gd name="connsiteY39" fmla="*/ 2977481 h 3188466"/>
              <a:gd name="connsiteX40" fmla="*/ 10788834 w 12202113"/>
              <a:gd name="connsiteY40" fmla="*/ 2977840 h 3188466"/>
              <a:gd name="connsiteX41" fmla="*/ 10707711 w 12202113"/>
              <a:gd name="connsiteY41" fmla="*/ 2985644 h 3188466"/>
              <a:gd name="connsiteX42" fmla="*/ 10576086 w 12202113"/>
              <a:gd name="connsiteY42" fmla="*/ 3015319 h 3188466"/>
              <a:gd name="connsiteX43" fmla="*/ 10534761 w 12202113"/>
              <a:gd name="connsiteY43" fmla="*/ 3019524 h 3188466"/>
              <a:gd name="connsiteX44" fmla="*/ 10527537 w 12202113"/>
              <a:gd name="connsiteY44" fmla="*/ 3017814 h 3188466"/>
              <a:gd name="connsiteX45" fmla="*/ 10321799 w 12202113"/>
              <a:gd name="connsiteY45" fmla="*/ 3035635 h 3188466"/>
              <a:gd name="connsiteX46" fmla="*/ 10284989 w 12202113"/>
              <a:gd name="connsiteY46" fmla="*/ 3036679 h 3188466"/>
              <a:gd name="connsiteX47" fmla="*/ 10257423 w 12202113"/>
              <a:gd name="connsiteY47" fmla="*/ 3036027 h 3188466"/>
              <a:gd name="connsiteX48" fmla="*/ 10191450 w 12202113"/>
              <a:gd name="connsiteY48" fmla="*/ 3041963 h 3188466"/>
              <a:gd name="connsiteX49" fmla="*/ 10083845 w 12202113"/>
              <a:gd name="connsiteY49" fmla="*/ 3054978 h 3188466"/>
              <a:gd name="connsiteX50" fmla="*/ 10060611 w 12202113"/>
              <a:gd name="connsiteY50" fmla="*/ 3057035 h 3188466"/>
              <a:gd name="connsiteX51" fmla="*/ 10039363 w 12202113"/>
              <a:gd name="connsiteY51" fmla="*/ 3055961 h 3188466"/>
              <a:gd name="connsiteX52" fmla="*/ 10033322 w 12202113"/>
              <a:gd name="connsiteY52" fmla="*/ 3053238 h 3188466"/>
              <a:gd name="connsiteX53" fmla="*/ 10020337 w 12202113"/>
              <a:gd name="connsiteY53" fmla="*/ 3053912 h 3188466"/>
              <a:gd name="connsiteX54" fmla="*/ 10016616 w 12202113"/>
              <a:gd name="connsiteY54" fmla="*/ 3053498 h 3188466"/>
              <a:gd name="connsiteX55" fmla="*/ 9995549 w 12202113"/>
              <a:gd name="connsiteY55" fmla="*/ 3051719 h 3188466"/>
              <a:gd name="connsiteX56" fmla="*/ 9957212 w 12202113"/>
              <a:gd name="connsiteY56" fmla="*/ 3062663 h 3188466"/>
              <a:gd name="connsiteX57" fmla="*/ 9904584 w 12202113"/>
              <a:gd name="connsiteY57" fmla="*/ 3063999 h 3188466"/>
              <a:gd name="connsiteX58" fmla="*/ 9713857 w 12202113"/>
              <a:gd name="connsiteY58" fmla="*/ 3087955 h 3188466"/>
              <a:gd name="connsiteX59" fmla="*/ 9678879 w 12202113"/>
              <a:gd name="connsiteY59" fmla="*/ 3079676 h 3188466"/>
              <a:gd name="connsiteX60" fmla="*/ 9598760 w 12202113"/>
              <a:gd name="connsiteY60" fmla="*/ 3085228 h 3188466"/>
              <a:gd name="connsiteX61" fmla="*/ 9488796 w 12202113"/>
              <a:gd name="connsiteY61" fmla="*/ 3115384 h 3188466"/>
              <a:gd name="connsiteX62" fmla="*/ 9341972 w 12202113"/>
              <a:gd name="connsiteY62" fmla="*/ 3126583 h 3188466"/>
              <a:gd name="connsiteX63" fmla="*/ 9333795 w 12202113"/>
              <a:gd name="connsiteY63" fmla="*/ 3132083 h 3188466"/>
              <a:gd name="connsiteX64" fmla="*/ 9321736 w 12202113"/>
              <a:gd name="connsiteY64" fmla="*/ 3135834 h 3188466"/>
              <a:gd name="connsiteX65" fmla="*/ 9319405 w 12202113"/>
              <a:gd name="connsiteY65" fmla="*/ 3135561 h 3188466"/>
              <a:gd name="connsiteX66" fmla="*/ 9302847 w 12202113"/>
              <a:gd name="connsiteY66" fmla="*/ 3137746 h 3188466"/>
              <a:gd name="connsiteX67" fmla="*/ 9300930 w 12202113"/>
              <a:gd name="connsiteY67" fmla="*/ 3139687 h 3188466"/>
              <a:gd name="connsiteX68" fmla="*/ 9290106 w 12202113"/>
              <a:gd name="connsiteY68" fmla="*/ 3141645 h 3188466"/>
              <a:gd name="connsiteX69" fmla="*/ 9270220 w 12202113"/>
              <a:gd name="connsiteY69" fmla="*/ 3146737 h 3188466"/>
              <a:gd name="connsiteX70" fmla="*/ 9265150 w 12202113"/>
              <a:gd name="connsiteY70" fmla="*/ 3146531 h 3188466"/>
              <a:gd name="connsiteX71" fmla="*/ 9233057 w 12202113"/>
              <a:gd name="connsiteY71" fmla="*/ 3152408 h 3188466"/>
              <a:gd name="connsiteX72" fmla="*/ 9231974 w 12202113"/>
              <a:gd name="connsiteY72" fmla="*/ 3151938 h 3188466"/>
              <a:gd name="connsiteX73" fmla="*/ 9220130 w 12202113"/>
              <a:gd name="connsiteY73" fmla="*/ 3151189 h 3188466"/>
              <a:gd name="connsiteX74" fmla="*/ 9198955 w 12202113"/>
              <a:gd name="connsiteY74" fmla="*/ 3151015 h 3188466"/>
              <a:gd name="connsiteX75" fmla="*/ 9142196 w 12202113"/>
              <a:gd name="connsiteY75" fmla="*/ 3143802 h 3188466"/>
              <a:gd name="connsiteX76" fmla="*/ 9108665 w 12202113"/>
              <a:gd name="connsiteY76" fmla="*/ 3149868 h 3188466"/>
              <a:gd name="connsiteX77" fmla="*/ 9014086 w 12202113"/>
              <a:gd name="connsiteY77" fmla="*/ 3150791 h 3188466"/>
              <a:gd name="connsiteX78" fmla="*/ 8915037 w 12202113"/>
              <a:gd name="connsiteY78" fmla="*/ 3140020 h 3188466"/>
              <a:gd name="connsiteX79" fmla="*/ 8815667 w 12202113"/>
              <a:gd name="connsiteY79" fmla="*/ 3138606 h 3188466"/>
              <a:gd name="connsiteX80" fmla="*/ 8779688 w 12202113"/>
              <a:gd name="connsiteY80" fmla="*/ 3138895 h 3188466"/>
              <a:gd name="connsiteX81" fmla="*/ 8715556 w 12202113"/>
              <a:gd name="connsiteY81" fmla="*/ 3135878 h 3188466"/>
              <a:gd name="connsiteX82" fmla="*/ 8686183 w 12202113"/>
              <a:gd name="connsiteY82" fmla="*/ 3132307 h 3188466"/>
              <a:gd name="connsiteX83" fmla="*/ 8684895 w 12202113"/>
              <a:gd name="connsiteY83" fmla="*/ 3132527 h 3188466"/>
              <a:gd name="connsiteX84" fmla="*/ 8682270 w 12202113"/>
              <a:gd name="connsiteY84" fmla="*/ 3130989 h 3188466"/>
              <a:gd name="connsiteX85" fmla="*/ 8676836 w 12202113"/>
              <a:gd name="connsiteY85" fmla="*/ 3130278 h 3188466"/>
              <a:gd name="connsiteX86" fmla="*/ 8662002 w 12202113"/>
              <a:gd name="connsiteY86" fmla="*/ 3130735 h 3188466"/>
              <a:gd name="connsiteX87" fmla="*/ 8656423 w 12202113"/>
              <a:gd name="connsiteY87" fmla="*/ 3131304 h 3188466"/>
              <a:gd name="connsiteX88" fmla="*/ 8648261 w 12202113"/>
              <a:gd name="connsiteY88" fmla="*/ 3131294 h 3188466"/>
              <a:gd name="connsiteX89" fmla="*/ 8648057 w 12202113"/>
              <a:gd name="connsiteY89" fmla="*/ 3131167 h 3188466"/>
              <a:gd name="connsiteX90" fmla="*/ 8640412 w 12202113"/>
              <a:gd name="connsiteY90" fmla="*/ 3131403 h 3188466"/>
              <a:gd name="connsiteX91" fmla="*/ 8603003 w 12202113"/>
              <a:gd name="connsiteY91" fmla="*/ 3134155 h 3188466"/>
              <a:gd name="connsiteX92" fmla="*/ 8553571 w 12202113"/>
              <a:gd name="connsiteY92" fmla="*/ 3122125 h 3188466"/>
              <a:gd name="connsiteX93" fmla="*/ 8533128 w 12202113"/>
              <a:gd name="connsiteY93" fmla="*/ 3120039 h 3188466"/>
              <a:gd name="connsiteX94" fmla="*/ 8522209 w 12202113"/>
              <a:gd name="connsiteY94" fmla="*/ 3118252 h 3188466"/>
              <a:gd name="connsiteX95" fmla="*/ 8521532 w 12202113"/>
              <a:gd name="connsiteY95" fmla="*/ 3117705 h 3188466"/>
              <a:gd name="connsiteX96" fmla="*/ 8485667 w 12202113"/>
              <a:gd name="connsiteY96" fmla="*/ 3120406 h 3188466"/>
              <a:gd name="connsiteX97" fmla="*/ 8480905 w 12202113"/>
              <a:gd name="connsiteY97" fmla="*/ 3119749 h 3188466"/>
              <a:gd name="connsiteX98" fmla="*/ 8457530 w 12202113"/>
              <a:gd name="connsiteY98" fmla="*/ 3122810 h 3188466"/>
              <a:gd name="connsiteX99" fmla="*/ 8445451 w 12202113"/>
              <a:gd name="connsiteY99" fmla="*/ 3123697 h 3188466"/>
              <a:gd name="connsiteX100" fmla="*/ 8442039 w 12202113"/>
              <a:gd name="connsiteY100" fmla="*/ 3125378 h 3188466"/>
              <a:gd name="connsiteX101" fmla="*/ 8424215 w 12202113"/>
              <a:gd name="connsiteY101" fmla="*/ 3125963 h 3188466"/>
              <a:gd name="connsiteX102" fmla="*/ 8422165 w 12202113"/>
              <a:gd name="connsiteY102" fmla="*/ 3125491 h 3188466"/>
              <a:gd name="connsiteX103" fmla="*/ 8407465 w 12202113"/>
              <a:gd name="connsiteY103" fmla="*/ 3127979 h 3188466"/>
              <a:gd name="connsiteX104" fmla="*/ 8395146 w 12202113"/>
              <a:gd name="connsiteY104" fmla="*/ 3132488 h 3188466"/>
              <a:gd name="connsiteX105" fmla="*/ 8243538 w 12202113"/>
              <a:gd name="connsiteY105" fmla="*/ 3129873 h 3188466"/>
              <a:gd name="connsiteX106" fmla="*/ 8112685 w 12202113"/>
              <a:gd name="connsiteY106" fmla="*/ 3148698 h 3188466"/>
              <a:gd name="connsiteX107" fmla="*/ 8026741 w 12202113"/>
              <a:gd name="connsiteY107" fmla="*/ 3154015 h 3188466"/>
              <a:gd name="connsiteX108" fmla="*/ 8030400 w 12202113"/>
              <a:gd name="connsiteY108" fmla="*/ 3146736 h 3188466"/>
              <a:gd name="connsiteX109" fmla="*/ 8002987 w 12202113"/>
              <a:gd name="connsiteY109" fmla="*/ 3135663 h 3188466"/>
              <a:gd name="connsiteX110" fmla="*/ 7798568 w 12202113"/>
              <a:gd name="connsiteY110" fmla="*/ 3141249 h 3188466"/>
              <a:gd name="connsiteX111" fmla="*/ 7746353 w 12202113"/>
              <a:gd name="connsiteY111" fmla="*/ 3137755 h 3188466"/>
              <a:gd name="connsiteX112" fmla="*/ 7700395 w 12202113"/>
              <a:gd name="connsiteY112" fmla="*/ 3144729 h 3188466"/>
              <a:gd name="connsiteX113" fmla="*/ 7681335 w 12202113"/>
              <a:gd name="connsiteY113" fmla="*/ 3141120 h 3188466"/>
              <a:gd name="connsiteX114" fmla="*/ 7678044 w 12202113"/>
              <a:gd name="connsiteY114" fmla="*/ 3140387 h 3188466"/>
              <a:gd name="connsiteX115" fmla="*/ 7664890 w 12202113"/>
              <a:gd name="connsiteY115" fmla="*/ 3139855 h 3188466"/>
              <a:gd name="connsiteX116" fmla="*/ 7661183 w 12202113"/>
              <a:gd name="connsiteY116" fmla="*/ 3136706 h 3188466"/>
              <a:gd name="connsiteX117" fmla="*/ 7641383 w 12202113"/>
              <a:gd name="connsiteY117" fmla="*/ 3133755 h 3188466"/>
              <a:gd name="connsiteX118" fmla="*/ 7617169 w 12202113"/>
              <a:gd name="connsiteY118" fmla="*/ 3133614 h 3188466"/>
              <a:gd name="connsiteX119" fmla="*/ 7531143 w 12202113"/>
              <a:gd name="connsiteY119" fmla="*/ 3132781 h 3188466"/>
              <a:gd name="connsiteX120" fmla="*/ 7517113 w 12202113"/>
              <a:gd name="connsiteY120" fmla="*/ 3134483 h 3188466"/>
              <a:gd name="connsiteX121" fmla="*/ 7471320 w 12202113"/>
              <a:gd name="connsiteY121" fmla="*/ 3131645 h 3188466"/>
              <a:gd name="connsiteX122" fmla="*/ 7430512 w 12202113"/>
              <a:gd name="connsiteY122" fmla="*/ 3131007 h 3188466"/>
              <a:gd name="connsiteX123" fmla="*/ 7404071 w 12202113"/>
              <a:gd name="connsiteY123" fmla="*/ 3132361 h 3188466"/>
              <a:gd name="connsiteX124" fmla="*/ 7397140 w 12202113"/>
              <a:gd name="connsiteY124" fmla="*/ 3131239 h 3188466"/>
              <a:gd name="connsiteX125" fmla="*/ 7370514 w 12202113"/>
              <a:gd name="connsiteY125" fmla="*/ 3130516 h 3188466"/>
              <a:gd name="connsiteX126" fmla="*/ 7356953 w 12202113"/>
              <a:gd name="connsiteY126" fmla="*/ 3132179 h 3188466"/>
              <a:gd name="connsiteX127" fmla="*/ 7343567 w 12202113"/>
              <a:gd name="connsiteY127" fmla="*/ 3128350 h 3188466"/>
              <a:gd name="connsiteX128" fmla="*/ 7340295 w 12202113"/>
              <a:gd name="connsiteY128" fmla="*/ 3125545 h 3188466"/>
              <a:gd name="connsiteX129" fmla="*/ 7321348 w 12202113"/>
              <a:gd name="connsiteY129" fmla="*/ 3126804 h 3188466"/>
              <a:gd name="connsiteX130" fmla="*/ 7305815 w 12202113"/>
              <a:gd name="connsiteY130" fmla="*/ 3124063 h 3188466"/>
              <a:gd name="connsiteX131" fmla="*/ 7292274 w 12202113"/>
              <a:gd name="connsiteY131" fmla="*/ 3125855 h 3188466"/>
              <a:gd name="connsiteX132" fmla="*/ 7286654 w 12202113"/>
              <a:gd name="connsiteY132" fmla="*/ 3125451 h 3188466"/>
              <a:gd name="connsiteX133" fmla="*/ 7272685 w 12202113"/>
              <a:gd name="connsiteY133" fmla="*/ 3124094 h 3188466"/>
              <a:gd name="connsiteX134" fmla="*/ 7248584 w 12202113"/>
              <a:gd name="connsiteY134" fmla="*/ 3121080 h 3188466"/>
              <a:gd name="connsiteX135" fmla="*/ 7241065 w 12202113"/>
              <a:gd name="connsiteY135" fmla="*/ 3120661 h 3188466"/>
              <a:gd name="connsiteX136" fmla="*/ 7224696 w 12202113"/>
              <a:gd name="connsiteY136" fmla="*/ 3116051 h 3188466"/>
              <a:gd name="connsiteX137" fmla="*/ 7193009 w 12202113"/>
              <a:gd name="connsiteY137" fmla="*/ 3112108 h 3188466"/>
              <a:gd name="connsiteX138" fmla="*/ 7137220 w 12202113"/>
              <a:gd name="connsiteY138" fmla="*/ 3098354 h 3188466"/>
              <a:gd name="connsiteX139" fmla="*/ 7104427 w 12202113"/>
              <a:gd name="connsiteY139" fmla="*/ 3091790 h 3188466"/>
              <a:gd name="connsiteX140" fmla="*/ 7082240 w 12202113"/>
              <a:gd name="connsiteY140" fmla="*/ 3085740 h 3188466"/>
              <a:gd name="connsiteX141" fmla="*/ 7016754 w 12202113"/>
              <a:gd name="connsiteY141" fmla="*/ 3077196 h 3188466"/>
              <a:gd name="connsiteX142" fmla="*/ 6904436 w 12202113"/>
              <a:gd name="connsiteY142" fmla="*/ 3065900 h 3188466"/>
              <a:gd name="connsiteX143" fmla="*/ 6881434 w 12202113"/>
              <a:gd name="connsiteY143" fmla="*/ 3062865 h 3188466"/>
              <a:gd name="connsiteX144" fmla="*/ 6865273 w 12202113"/>
              <a:gd name="connsiteY144" fmla="*/ 3057749 h 3188466"/>
              <a:gd name="connsiteX145" fmla="*/ 6864671 w 12202113"/>
              <a:gd name="connsiteY145" fmla="*/ 3054378 h 3188466"/>
              <a:gd name="connsiteX146" fmla="*/ 6852599 w 12202113"/>
              <a:gd name="connsiteY146" fmla="*/ 3052306 h 3188466"/>
              <a:gd name="connsiteX147" fmla="*/ 6850143 w 12202113"/>
              <a:gd name="connsiteY147" fmla="*/ 3051232 h 3188466"/>
              <a:gd name="connsiteX148" fmla="*/ 6835301 w 12202113"/>
              <a:gd name="connsiteY148" fmla="*/ 3045593 h 3188466"/>
              <a:gd name="connsiteX149" fmla="*/ 6784871 w 12202113"/>
              <a:gd name="connsiteY149" fmla="*/ 3046562 h 3188466"/>
              <a:gd name="connsiteX150" fmla="*/ 6738245 w 12202113"/>
              <a:gd name="connsiteY150" fmla="*/ 3037055 h 3188466"/>
              <a:gd name="connsiteX151" fmla="*/ 6537703 w 12202113"/>
              <a:gd name="connsiteY151" fmla="*/ 3017736 h 3188466"/>
              <a:gd name="connsiteX152" fmla="*/ 6521858 w 12202113"/>
              <a:gd name="connsiteY152" fmla="*/ 3004158 h 3188466"/>
              <a:gd name="connsiteX153" fmla="*/ 6445069 w 12202113"/>
              <a:gd name="connsiteY153" fmla="*/ 2992470 h 3188466"/>
              <a:gd name="connsiteX154" fmla="*/ 6302447 w 12202113"/>
              <a:gd name="connsiteY154" fmla="*/ 2994274 h 3188466"/>
              <a:gd name="connsiteX155" fmla="*/ 6160029 w 12202113"/>
              <a:gd name="connsiteY155" fmla="*/ 2973666 h 3188466"/>
              <a:gd name="connsiteX156" fmla="*/ 6144046 w 12202113"/>
              <a:gd name="connsiteY156" fmla="*/ 2976380 h 3188466"/>
              <a:gd name="connsiteX157" fmla="*/ 6127670 w 12202113"/>
              <a:gd name="connsiteY157" fmla="*/ 2976929 h 3188466"/>
              <a:gd name="connsiteX158" fmla="*/ 6126155 w 12202113"/>
              <a:gd name="connsiteY158" fmla="*/ 2976245 h 3188466"/>
              <a:gd name="connsiteX159" fmla="*/ 6108575 w 12202113"/>
              <a:gd name="connsiteY159" fmla="*/ 2974651 h 3188466"/>
              <a:gd name="connsiteX160" fmla="*/ 6103746 w 12202113"/>
              <a:gd name="connsiteY160" fmla="*/ 2975803 h 3188466"/>
              <a:gd name="connsiteX161" fmla="*/ 6091377 w 12202113"/>
              <a:gd name="connsiteY161" fmla="*/ 2975180 h 3188466"/>
              <a:gd name="connsiteX162" fmla="*/ 6066183 w 12202113"/>
              <a:gd name="connsiteY162" fmla="*/ 2975222 h 3188466"/>
              <a:gd name="connsiteX163" fmla="*/ 6063287 w 12202113"/>
              <a:gd name="connsiteY163" fmla="*/ 2974353 h 3188466"/>
              <a:gd name="connsiteX164" fmla="*/ 6054813 w 12202113"/>
              <a:gd name="connsiteY164" fmla="*/ 2974911 h 3188466"/>
              <a:gd name="connsiteX165" fmla="*/ 6050809 w 12202113"/>
              <a:gd name="connsiteY165" fmla="*/ 2973985 h 3188466"/>
              <a:gd name="connsiteX166" fmla="*/ 6013979 w 12202113"/>
              <a:gd name="connsiteY166" fmla="*/ 2974553 h 3188466"/>
              <a:gd name="connsiteX167" fmla="*/ 6013800 w 12202113"/>
              <a:gd name="connsiteY167" fmla="*/ 2973973 h 3188466"/>
              <a:gd name="connsiteX168" fmla="*/ 6004866 w 12202113"/>
              <a:gd name="connsiteY168" fmla="*/ 2971570 h 3188466"/>
              <a:gd name="connsiteX169" fmla="*/ 5987036 w 12202113"/>
              <a:gd name="connsiteY169" fmla="*/ 2968315 h 3188466"/>
              <a:gd name="connsiteX170" fmla="*/ 5950027 w 12202113"/>
              <a:gd name="connsiteY170" fmla="*/ 2953546 h 3188466"/>
              <a:gd name="connsiteX171" fmla="*/ 5911668 w 12202113"/>
              <a:gd name="connsiteY171" fmla="*/ 2954074 h 3188466"/>
              <a:gd name="connsiteX172" fmla="*/ 5904110 w 12202113"/>
              <a:gd name="connsiteY172" fmla="*/ 2953861 h 3188466"/>
              <a:gd name="connsiteX173" fmla="*/ 5904026 w 12202113"/>
              <a:gd name="connsiteY173" fmla="*/ 2953724 h 3188466"/>
              <a:gd name="connsiteX174" fmla="*/ 5896189 w 12202113"/>
              <a:gd name="connsiteY174" fmla="*/ 2953236 h 3188466"/>
              <a:gd name="connsiteX175" fmla="*/ 5890331 w 12202113"/>
              <a:gd name="connsiteY175" fmla="*/ 2953471 h 3188466"/>
              <a:gd name="connsiteX176" fmla="*/ 5875672 w 12202113"/>
              <a:gd name="connsiteY176" fmla="*/ 2953056 h 3188466"/>
              <a:gd name="connsiteX177" fmla="*/ 5871070 w 12202113"/>
              <a:gd name="connsiteY177" fmla="*/ 2952035 h 3188466"/>
              <a:gd name="connsiteX178" fmla="*/ 5869888 w 12202113"/>
              <a:gd name="connsiteY178" fmla="*/ 2950364 h 3188466"/>
              <a:gd name="connsiteX179" fmla="*/ 5868461 w 12202113"/>
              <a:gd name="connsiteY179" fmla="*/ 2950506 h 3188466"/>
              <a:gd name="connsiteX180" fmla="*/ 5843343 w 12202113"/>
              <a:gd name="connsiteY180" fmla="*/ 2945262 h 3188466"/>
              <a:gd name="connsiteX181" fmla="*/ 5784331 w 12202113"/>
              <a:gd name="connsiteY181" fmla="*/ 2938531 h 3188466"/>
              <a:gd name="connsiteX182" fmla="*/ 5749498 w 12202113"/>
              <a:gd name="connsiteY182" fmla="*/ 2936713 h 3188466"/>
              <a:gd name="connsiteX183" fmla="*/ 5655214 w 12202113"/>
              <a:gd name="connsiteY183" fmla="*/ 2929503 h 3188466"/>
              <a:gd name="connsiteX184" fmla="*/ 5561446 w 12202113"/>
              <a:gd name="connsiteY184" fmla="*/ 2920575 h 3188466"/>
              <a:gd name="connsiteX185" fmla="*/ 5519456 w 12202113"/>
              <a:gd name="connsiteY185" fmla="*/ 2906631 h 3188466"/>
              <a:gd name="connsiteX186" fmla="*/ 5514099 w 12202113"/>
              <a:gd name="connsiteY186" fmla="*/ 2906097 h 3188466"/>
              <a:gd name="connsiteX187" fmla="*/ 5499273 w 12202113"/>
              <a:gd name="connsiteY187" fmla="*/ 2907057 h 3188466"/>
              <a:gd name="connsiteX188" fmla="*/ 5493664 w 12202113"/>
              <a:gd name="connsiteY188" fmla="*/ 2907817 h 3188466"/>
              <a:gd name="connsiteX189" fmla="*/ 5485530 w 12202113"/>
              <a:gd name="connsiteY189" fmla="*/ 2908080 h 3188466"/>
              <a:gd name="connsiteX190" fmla="*/ 5485337 w 12202113"/>
              <a:gd name="connsiteY190" fmla="*/ 2907959 h 3188466"/>
              <a:gd name="connsiteX191" fmla="*/ 5477696 w 12202113"/>
              <a:gd name="connsiteY191" fmla="*/ 2908455 h 3188466"/>
              <a:gd name="connsiteX192" fmla="*/ 5440170 w 12202113"/>
              <a:gd name="connsiteY192" fmla="*/ 2912482 h 3188466"/>
              <a:gd name="connsiteX193" fmla="*/ 5391911 w 12202113"/>
              <a:gd name="connsiteY193" fmla="*/ 2902040 h 3188466"/>
              <a:gd name="connsiteX194" fmla="*/ 5371708 w 12202113"/>
              <a:gd name="connsiteY194" fmla="*/ 2900629 h 3188466"/>
              <a:gd name="connsiteX195" fmla="*/ 5360976 w 12202113"/>
              <a:gd name="connsiteY195" fmla="*/ 2899197 h 3188466"/>
              <a:gd name="connsiteX196" fmla="*/ 5360345 w 12202113"/>
              <a:gd name="connsiteY196" fmla="*/ 2898671 h 3188466"/>
              <a:gd name="connsiteX197" fmla="*/ 5324367 w 12202113"/>
              <a:gd name="connsiteY197" fmla="*/ 2902593 h 3188466"/>
              <a:gd name="connsiteX198" fmla="*/ 5319673 w 12202113"/>
              <a:gd name="connsiteY198" fmla="*/ 2902094 h 3188466"/>
              <a:gd name="connsiteX199" fmla="*/ 5296114 w 12202113"/>
              <a:gd name="connsiteY199" fmla="*/ 2905958 h 3188466"/>
              <a:gd name="connsiteX200" fmla="*/ 5283999 w 12202113"/>
              <a:gd name="connsiteY200" fmla="*/ 2907258 h 3188466"/>
              <a:gd name="connsiteX201" fmla="*/ 5280460 w 12202113"/>
              <a:gd name="connsiteY201" fmla="*/ 2909063 h 3188466"/>
              <a:gd name="connsiteX202" fmla="*/ 5262637 w 12202113"/>
              <a:gd name="connsiteY202" fmla="*/ 2910250 h 3188466"/>
              <a:gd name="connsiteX203" fmla="*/ 5260635 w 12202113"/>
              <a:gd name="connsiteY203" fmla="*/ 2909845 h 3188466"/>
              <a:gd name="connsiteX204" fmla="*/ 5245770 w 12202113"/>
              <a:gd name="connsiteY204" fmla="*/ 2912842 h 3188466"/>
              <a:gd name="connsiteX205" fmla="*/ 5233108 w 12202113"/>
              <a:gd name="connsiteY205" fmla="*/ 2917794 h 3188466"/>
              <a:gd name="connsiteX206" fmla="*/ 5082201 w 12202113"/>
              <a:gd name="connsiteY206" fmla="*/ 2920260 h 3188466"/>
              <a:gd name="connsiteX207" fmla="*/ 4939211 w 12202113"/>
              <a:gd name="connsiteY207" fmla="*/ 2931760 h 3188466"/>
              <a:gd name="connsiteX208" fmla="*/ 4794309 w 12202113"/>
              <a:gd name="connsiteY208" fmla="*/ 2937227 h 3188466"/>
              <a:gd name="connsiteX209" fmla="*/ 4637676 w 12202113"/>
              <a:gd name="connsiteY209" fmla="*/ 2946666 h 3188466"/>
              <a:gd name="connsiteX210" fmla="*/ 4585922 w 12202113"/>
              <a:gd name="connsiteY210" fmla="*/ 2944906 h 3188466"/>
              <a:gd name="connsiteX211" fmla="*/ 4539516 w 12202113"/>
              <a:gd name="connsiteY211" fmla="*/ 2953466 h 3188466"/>
              <a:gd name="connsiteX212" fmla="*/ 4520819 w 12202113"/>
              <a:gd name="connsiteY212" fmla="*/ 2950477 h 3188466"/>
              <a:gd name="connsiteX213" fmla="*/ 4517604 w 12202113"/>
              <a:gd name="connsiteY213" fmla="*/ 2949852 h 3188466"/>
              <a:gd name="connsiteX214" fmla="*/ 4504537 w 12202113"/>
              <a:gd name="connsiteY214" fmla="*/ 2949759 h 3188466"/>
              <a:gd name="connsiteX215" fmla="*/ 4501104 w 12202113"/>
              <a:gd name="connsiteY215" fmla="*/ 2946715 h 3188466"/>
              <a:gd name="connsiteX216" fmla="*/ 4342695 w 12202113"/>
              <a:gd name="connsiteY216" fmla="*/ 2951638 h 3188466"/>
              <a:gd name="connsiteX217" fmla="*/ 4274096 w 12202113"/>
              <a:gd name="connsiteY217" fmla="*/ 2953640 h 3188466"/>
              <a:gd name="connsiteX218" fmla="*/ 4248170 w 12202113"/>
              <a:gd name="connsiteY218" fmla="*/ 2951384 h 3188466"/>
              <a:gd name="connsiteX219" fmla="*/ 4147924 w 12202113"/>
              <a:gd name="connsiteY219" fmla="*/ 2945945 h 3188466"/>
              <a:gd name="connsiteX220" fmla="*/ 4061825 w 12202113"/>
              <a:gd name="connsiteY220" fmla="*/ 2944206 h 3188466"/>
              <a:gd name="connsiteX221" fmla="*/ 3998557 w 12202113"/>
              <a:gd name="connsiteY221" fmla="*/ 2955821 h 3188466"/>
              <a:gd name="connsiteX222" fmla="*/ 3993107 w 12202113"/>
              <a:gd name="connsiteY222" fmla="*/ 2953708 h 3188466"/>
              <a:gd name="connsiteX223" fmla="*/ 3949713 w 12202113"/>
              <a:gd name="connsiteY223" fmla="*/ 2955441 h 3188466"/>
              <a:gd name="connsiteX224" fmla="*/ 3797284 w 12202113"/>
              <a:gd name="connsiteY224" fmla="*/ 2977037 h 3188466"/>
              <a:gd name="connsiteX225" fmla="*/ 3712498 w 12202113"/>
              <a:gd name="connsiteY225" fmla="*/ 2979996 h 3188466"/>
              <a:gd name="connsiteX226" fmla="*/ 3682471 w 12202113"/>
              <a:gd name="connsiteY226" fmla="*/ 2978543 h 3188466"/>
              <a:gd name="connsiteX227" fmla="*/ 3632163 w 12202113"/>
              <a:gd name="connsiteY227" fmla="*/ 2976264 h 3188466"/>
              <a:gd name="connsiteX228" fmla="*/ 3594728 w 12202113"/>
              <a:gd name="connsiteY228" fmla="*/ 2968398 h 3188466"/>
              <a:gd name="connsiteX229" fmla="*/ 3552594 w 12202113"/>
              <a:gd name="connsiteY229" fmla="*/ 2968934 h 3188466"/>
              <a:gd name="connsiteX230" fmla="*/ 3542589 w 12202113"/>
              <a:gd name="connsiteY230" fmla="*/ 2977031 h 3188466"/>
              <a:gd name="connsiteX231" fmla="*/ 3497591 w 12202113"/>
              <a:gd name="connsiteY231" fmla="*/ 2975018 h 3188466"/>
              <a:gd name="connsiteX232" fmla="*/ 3429352 w 12202113"/>
              <a:gd name="connsiteY232" fmla="*/ 2971090 h 3188466"/>
              <a:gd name="connsiteX233" fmla="*/ 3389938 w 12202113"/>
              <a:gd name="connsiteY233" fmla="*/ 2970884 h 3188466"/>
              <a:gd name="connsiteX234" fmla="*/ 3282344 w 12202113"/>
              <a:gd name="connsiteY234" fmla="*/ 2968084 h 3188466"/>
              <a:gd name="connsiteX235" fmla="*/ 3174624 w 12202113"/>
              <a:gd name="connsiteY235" fmla="*/ 2963576 h 3188466"/>
              <a:gd name="connsiteX236" fmla="*/ 3111077 w 12202113"/>
              <a:gd name="connsiteY236" fmla="*/ 2951285 h 3188466"/>
              <a:gd name="connsiteX237" fmla="*/ 3022501 w 12202113"/>
              <a:gd name="connsiteY237" fmla="*/ 2948619 h 3188466"/>
              <a:gd name="connsiteX238" fmla="*/ 3007714 w 12202113"/>
              <a:gd name="connsiteY238" fmla="*/ 2946762 h 3188466"/>
              <a:gd name="connsiteX239" fmla="*/ 2903098 w 12202113"/>
              <a:gd name="connsiteY239" fmla="*/ 2940576 h 3188466"/>
              <a:gd name="connsiteX240" fmla="*/ 2781591 w 12202113"/>
              <a:gd name="connsiteY240" fmla="*/ 2946394 h 3188466"/>
              <a:gd name="connsiteX241" fmla="*/ 2627942 w 12202113"/>
              <a:gd name="connsiteY241" fmla="*/ 2919996 h 3188466"/>
              <a:gd name="connsiteX242" fmla="*/ 2354959 w 12202113"/>
              <a:gd name="connsiteY242" fmla="*/ 2882080 h 3188466"/>
              <a:gd name="connsiteX243" fmla="*/ 2063184 w 12202113"/>
              <a:gd name="connsiteY243" fmla="*/ 2879109 h 3188466"/>
              <a:gd name="connsiteX244" fmla="*/ 1986946 w 12202113"/>
              <a:gd name="connsiteY244" fmla="*/ 2887619 h 3188466"/>
              <a:gd name="connsiteX245" fmla="*/ 1763479 w 12202113"/>
              <a:gd name="connsiteY245" fmla="*/ 2909077 h 3188466"/>
              <a:gd name="connsiteX246" fmla="*/ 1537980 w 12202113"/>
              <a:gd name="connsiteY246" fmla="*/ 2960398 h 3188466"/>
              <a:gd name="connsiteX247" fmla="*/ 1395229 w 12202113"/>
              <a:gd name="connsiteY247" fmla="*/ 2975625 h 3188466"/>
              <a:gd name="connsiteX248" fmla="*/ 1327834 w 12202113"/>
              <a:gd name="connsiteY248" fmla="*/ 2989485 h 3188466"/>
              <a:gd name="connsiteX249" fmla="*/ 1280757 w 12202113"/>
              <a:gd name="connsiteY249" fmla="*/ 2992959 h 3188466"/>
              <a:gd name="connsiteX250" fmla="*/ 1252582 w 12202113"/>
              <a:gd name="connsiteY250" fmla="*/ 2995877 h 3188466"/>
              <a:gd name="connsiteX251" fmla="*/ 1204670 w 12202113"/>
              <a:gd name="connsiteY251" fmla="*/ 3014826 h 3188466"/>
              <a:gd name="connsiteX252" fmla="*/ 1020457 w 12202113"/>
              <a:gd name="connsiteY252" fmla="*/ 3031603 h 3188466"/>
              <a:gd name="connsiteX253" fmla="*/ 843248 w 12202113"/>
              <a:gd name="connsiteY253" fmla="*/ 3026954 h 3188466"/>
              <a:gd name="connsiteX254" fmla="*/ 583517 w 12202113"/>
              <a:gd name="connsiteY254" fmla="*/ 3089095 h 3188466"/>
              <a:gd name="connsiteX255" fmla="*/ 556836 w 12202113"/>
              <a:gd name="connsiteY255" fmla="*/ 3094374 h 3188466"/>
              <a:gd name="connsiteX256" fmla="*/ 412089 w 12202113"/>
              <a:gd name="connsiteY256" fmla="*/ 3121334 h 3188466"/>
              <a:gd name="connsiteX257" fmla="*/ 83929 w 12202113"/>
              <a:gd name="connsiteY257" fmla="*/ 3150566 h 3188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</a:cxnLst>
            <a:rect l="l" t="t" r="r" b="b"/>
            <a:pathLst>
              <a:path w="12202113" h="3188466">
                <a:moveTo>
                  <a:pt x="0" y="3188466"/>
                </a:moveTo>
                <a:lnTo>
                  <a:pt x="10116" y="2657641"/>
                </a:lnTo>
                <a:lnTo>
                  <a:pt x="10116" y="0"/>
                </a:lnTo>
                <a:lnTo>
                  <a:pt x="12202113" y="0"/>
                </a:lnTo>
                <a:lnTo>
                  <a:pt x="12202113" y="2879832"/>
                </a:lnTo>
                <a:lnTo>
                  <a:pt x="12198167" y="2880360"/>
                </a:lnTo>
                <a:cubicBezTo>
                  <a:pt x="12163116" y="2884349"/>
                  <a:pt x="12143771" y="2884544"/>
                  <a:pt x="12122128" y="2887194"/>
                </a:cubicBezTo>
                <a:cubicBezTo>
                  <a:pt x="12087086" y="2893347"/>
                  <a:pt x="12050015" y="2907304"/>
                  <a:pt x="12028868" y="2911786"/>
                </a:cubicBezTo>
                <a:lnTo>
                  <a:pt x="11995238" y="2914090"/>
                </a:lnTo>
                <a:lnTo>
                  <a:pt x="11996460" y="2918442"/>
                </a:lnTo>
                <a:lnTo>
                  <a:pt x="11983968" y="2918762"/>
                </a:lnTo>
                <a:lnTo>
                  <a:pt x="11956084" y="2918868"/>
                </a:lnTo>
                <a:cubicBezTo>
                  <a:pt x="11938684" y="2919526"/>
                  <a:pt x="11890300" y="2918483"/>
                  <a:pt x="11872586" y="2920076"/>
                </a:cubicBezTo>
                <a:cubicBezTo>
                  <a:pt x="11867476" y="2924717"/>
                  <a:pt x="11859589" y="2927247"/>
                  <a:pt x="11849804" y="2928420"/>
                </a:cubicBezTo>
                <a:lnTo>
                  <a:pt x="11828254" y="2928551"/>
                </a:lnTo>
                <a:lnTo>
                  <a:pt x="11703277" y="2939735"/>
                </a:lnTo>
                <a:lnTo>
                  <a:pt x="11686094" y="2940570"/>
                </a:lnTo>
                <a:lnTo>
                  <a:pt x="11676788" y="2944321"/>
                </a:lnTo>
                <a:cubicBezTo>
                  <a:pt x="11669684" y="2945069"/>
                  <a:pt x="11649276" y="2944585"/>
                  <a:pt x="11643464" y="2945066"/>
                </a:cubicBezTo>
                <a:lnTo>
                  <a:pt x="11641922" y="2947200"/>
                </a:lnTo>
                <a:cubicBezTo>
                  <a:pt x="11623408" y="2950611"/>
                  <a:pt x="11553770" y="2961969"/>
                  <a:pt x="11532386" y="2965529"/>
                </a:cubicBezTo>
                <a:cubicBezTo>
                  <a:pt x="11528114" y="2962248"/>
                  <a:pt x="11518548" y="2967430"/>
                  <a:pt x="11513619" y="2968556"/>
                </a:cubicBezTo>
                <a:cubicBezTo>
                  <a:pt x="11512856" y="2966346"/>
                  <a:pt x="11500924" y="2965672"/>
                  <a:pt x="11497404" y="2967639"/>
                </a:cubicBezTo>
                <a:cubicBezTo>
                  <a:pt x="11413522" y="2978420"/>
                  <a:pt x="11455510" y="2956141"/>
                  <a:pt x="11407630" y="2970255"/>
                </a:cubicBezTo>
                <a:cubicBezTo>
                  <a:pt x="11399160" y="2971190"/>
                  <a:pt x="11392296" y="2970299"/>
                  <a:pt x="11386276" y="2968648"/>
                </a:cubicBezTo>
                <a:lnTo>
                  <a:pt x="11377296" y="2965257"/>
                </a:lnTo>
                <a:lnTo>
                  <a:pt x="11342536" y="2971666"/>
                </a:lnTo>
                <a:cubicBezTo>
                  <a:pt x="11325414" y="2973900"/>
                  <a:pt x="11307393" y="2975381"/>
                  <a:pt x="11288902" y="2976058"/>
                </a:cubicBezTo>
                <a:cubicBezTo>
                  <a:pt x="11284753" y="2971542"/>
                  <a:pt x="11270239" y="2977957"/>
                  <a:pt x="11263411" y="2979228"/>
                </a:cubicBezTo>
                <a:cubicBezTo>
                  <a:pt x="11263340" y="2976278"/>
                  <a:pt x="11248212" y="2974865"/>
                  <a:pt x="11242843" y="2977303"/>
                </a:cubicBezTo>
                <a:cubicBezTo>
                  <a:pt x="11130019" y="2987845"/>
                  <a:pt x="11193504" y="2960297"/>
                  <a:pt x="11125798" y="2976816"/>
                </a:cubicBezTo>
                <a:cubicBezTo>
                  <a:pt x="11114472" y="2977677"/>
                  <a:pt x="11105974" y="2976199"/>
                  <a:pt x="11098884" y="2973758"/>
                </a:cubicBezTo>
                <a:lnTo>
                  <a:pt x="11086128" y="2967663"/>
                </a:lnTo>
                <a:lnTo>
                  <a:pt x="11076132" y="2969836"/>
                </a:lnTo>
                <a:cubicBezTo>
                  <a:pt x="11038408" y="2970007"/>
                  <a:pt x="11027285" y="2963760"/>
                  <a:pt x="11005337" y="2970053"/>
                </a:cubicBezTo>
                <a:cubicBezTo>
                  <a:pt x="10972902" y="2956973"/>
                  <a:pt x="10983824" y="2968749"/>
                  <a:pt x="10959154" y="2970750"/>
                </a:cubicBezTo>
                <a:cubicBezTo>
                  <a:pt x="10939692" y="2973358"/>
                  <a:pt x="10975422" y="2978377"/>
                  <a:pt x="10956347" y="2979118"/>
                </a:cubicBezTo>
                <a:cubicBezTo>
                  <a:pt x="10935712" y="2975741"/>
                  <a:pt x="10936682" y="2986229"/>
                  <a:pt x="10915223" y="2982099"/>
                </a:cubicBezTo>
                <a:cubicBezTo>
                  <a:pt x="10920436" y="2974198"/>
                  <a:pt x="10872877" y="2983630"/>
                  <a:pt x="10871398" y="2976728"/>
                </a:cubicBezTo>
                <a:cubicBezTo>
                  <a:pt x="10853171" y="2986599"/>
                  <a:pt x="10844013" y="2974439"/>
                  <a:pt x="10819743" y="2977481"/>
                </a:cubicBezTo>
                <a:cubicBezTo>
                  <a:pt x="10808314" y="2981215"/>
                  <a:pt x="10800068" y="2981856"/>
                  <a:pt x="10788834" y="2977840"/>
                </a:cubicBezTo>
                <a:cubicBezTo>
                  <a:pt x="10736185" y="2996020"/>
                  <a:pt x="10756982" y="2978653"/>
                  <a:pt x="10707711" y="2985644"/>
                </a:cubicBezTo>
                <a:cubicBezTo>
                  <a:pt x="10665262" y="2992997"/>
                  <a:pt x="10617142" y="2997767"/>
                  <a:pt x="10576086" y="3015319"/>
                </a:cubicBezTo>
                <a:cubicBezTo>
                  <a:pt x="10568550" y="3020292"/>
                  <a:pt x="10550046" y="3022174"/>
                  <a:pt x="10534761" y="3019524"/>
                </a:cubicBezTo>
                <a:cubicBezTo>
                  <a:pt x="10532134" y="3019067"/>
                  <a:pt x="10529698" y="3018490"/>
                  <a:pt x="10527537" y="3017814"/>
                </a:cubicBezTo>
                <a:cubicBezTo>
                  <a:pt x="10492044" y="3020498"/>
                  <a:pt x="10362224" y="3032491"/>
                  <a:pt x="10321799" y="3035635"/>
                </a:cubicBezTo>
                <a:cubicBezTo>
                  <a:pt x="10318526" y="3029246"/>
                  <a:pt x="10298084" y="3040774"/>
                  <a:pt x="10284989" y="3036679"/>
                </a:cubicBezTo>
                <a:cubicBezTo>
                  <a:pt x="10275610" y="3033085"/>
                  <a:pt x="10267220" y="3035744"/>
                  <a:pt x="10257423" y="3036027"/>
                </a:cubicBezTo>
                <a:cubicBezTo>
                  <a:pt x="10244517" y="3033202"/>
                  <a:pt x="10202424" y="3038304"/>
                  <a:pt x="10191450" y="3041963"/>
                </a:cubicBezTo>
                <a:cubicBezTo>
                  <a:pt x="10165225" y="3054679"/>
                  <a:pt x="10105634" y="3045236"/>
                  <a:pt x="10083845" y="3054978"/>
                </a:cubicBezTo>
                <a:cubicBezTo>
                  <a:pt x="10075939" y="3056408"/>
                  <a:pt x="10068203" y="3056986"/>
                  <a:pt x="10060611" y="3057035"/>
                </a:cubicBezTo>
                <a:lnTo>
                  <a:pt x="10039363" y="3055961"/>
                </a:lnTo>
                <a:lnTo>
                  <a:pt x="10033322" y="3053238"/>
                </a:lnTo>
                <a:lnTo>
                  <a:pt x="10020337" y="3053912"/>
                </a:lnTo>
                <a:lnTo>
                  <a:pt x="10016616" y="3053498"/>
                </a:lnTo>
                <a:cubicBezTo>
                  <a:pt x="10009508" y="3052695"/>
                  <a:pt x="10002492" y="3051995"/>
                  <a:pt x="9995549" y="3051719"/>
                </a:cubicBezTo>
                <a:cubicBezTo>
                  <a:pt x="10004680" y="3065377"/>
                  <a:pt x="9937988" y="3051618"/>
                  <a:pt x="9957212" y="3062663"/>
                </a:cubicBezTo>
                <a:cubicBezTo>
                  <a:pt x="9920646" y="3063519"/>
                  <a:pt x="9948538" y="3073806"/>
                  <a:pt x="9904584" y="3063999"/>
                </a:cubicBezTo>
                <a:cubicBezTo>
                  <a:pt x="9847813" y="3075166"/>
                  <a:pt x="9758323" y="3071010"/>
                  <a:pt x="9713857" y="3087955"/>
                </a:cubicBezTo>
                <a:cubicBezTo>
                  <a:pt x="9719380" y="3081485"/>
                  <a:pt x="9695453" y="3076466"/>
                  <a:pt x="9678879" y="3079676"/>
                </a:cubicBezTo>
                <a:cubicBezTo>
                  <a:pt x="9698255" y="3054291"/>
                  <a:pt x="9613348" y="3102551"/>
                  <a:pt x="9598760" y="3085228"/>
                </a:cubicBezTo>
                <a:cubicBezTo>
                  <a:pt x="9598041" y="3101310"/>
                  <a:pt x="9523758" y="3128579"/>
                  <a:pt x="9488796" y="3115384"/>
                </a:cubicBezTo>
                <a:cubicBezTo>
                  <a:pt x="9435532" y="3118605"/>
                  <a:pt x="9397815" y="3131898"/>
                  <a:pt x="9341972" y="3126583"/>
                </a:cubicBezTo>
                <a:cubicBezTo>
                  <a:pt x="9340239" y="3128735"/>
                  <a:pt x="9337399" y="3130536"/>
                  <a:pt x="9333795" y="3132083"/>
                </a:cubicBezTo>
                <a:lnTo>
                  <a:pt x="9321736" y="3135834"/>
                </a:lnTo>
                <a:lnTo>
                  <a:pt x="9319405" y="3135561"/>
                </a:lnTo>
                <a:cubicBezTo>
                  <a:pt x="9310247" y="3135512"/>
                  <a:pt x="9305558" y="3136419"/>
                  <a:pt x="9302847" y="3137746"/>
                </a:cubicBezTo>
                <a:lnTo>
                  <a:pt x="9300930" y="3139687"/>
                </a:lnTo>
                <a:lnTo>
                  <a:pt x="9290106" y="3141645"/>
                </a:lnTo>
                <a:lnTo>
                  <a:pt x="9270220" y="3146737"/>
                </a:lnTo>
                <a:lnTo>
                  <a:pt x="9265150" y="3146531"/>
                </a:lnTo>
                <a:lnTo>
                  <a:pt x="9233057" y="3152408"/>
                </a:lnTo>
                <a:lnTo>
                  <a:pt x="9231974" y="3151938"/>
                </a:lnTo>
                <a:cubicBezTo>
                  <a:pt x="9228816" y="3151020"/>
                  <a:pt x="9225099" y="3150595"/>
                  <a:pt x="9220130" y="3151189"/>
                </a:cubicBezTo>
                <a:cubicBezTo>
                  <a:pt x="9218372" y="3142213"/>
                  <a:pt x="9213458" y="3148467"/>
                  <a:pt x="9198955" y="3151015"/>
                </a:cubicBezTo>
                <a:cubicBezTo>
                  <a:pt x="9192986" y="3137641"/>
                  <a:pt x="9157451" y="3149750"/>
                  <a:pt x="9142196" y="3143802"/>
                </a:cubicBezTo>
                <a:cubicBezTo>
                  <a:pt x="9131673" y="3145976"/>
                  <a:pt x="9120437" y="3148030"/>
                  <a:pt x="9108665" y="3149868"/>
                </a:cubicBezTo>
                <a:lnTo>
                  <a:pt x="9014086" y="3150791"/>
                </a:lnTo>
                <a:lnTo>
                  <a:pt x="8915037" y="3140020"/>
                </a:lnTo>
                <a:cubicBezTo>
                  <a:pt x="8878400" y="3139785"/>
                  <a:pt x="8846675" y="3135786"/>
                  <a:pt x="8815667" y="3138606"/>
                </a:cubicBezTo>
                <a:cubicBezTo>
                  <a:pt x="8803071" y="3135495"/>
                  <a:pt x="8791199" y="3134238"/>
                  <a:pt x="8779688" y="3138895"/>
                </a:cubicBezTo>
                <a:cubicBezTo>
                  <a:pt x="8745498" y="3137342"/>
                  <a:pt x="8737221" y="3130691"/>
                  <a:pt x="8715556" y="3135878"/>
                </a:cubicBezTo>
                <a:cubicBezTo>
                  <a:pt x="8696347" y="3125121"/>
                  <a:pt x="8695210" y="3129227"/>
                  <a:pt x="8686183" y="3132307"/>
                </a:cubicBezTo>
                <a:lnTo>
                  <a:pt x="8684895" y="3132527"/>
                </a:lnTo>
                <a:lnTo>
                  <a:pt x="8682270" y="3130989"/>
                </a:lnTo>
                <a:lnTo>
                  <a:pt x="8676836" y="3130278"/>
                </a:lnTo>
                <a:lnTo>
                  <a:pt x="8662002" y="3130735"/>
                </a:lnTo>
                <a:lnTo>
                  <a:pt x="8656423" y="3131304"/>
                </a:lnTo>
                <a:cubicBezTo>
                  <a:pt x="8652581" y="3131550"/>
                  <a:pt x="8650028" y="3131521"/>
                  <a:pt x="8648261" y="3131294"/>
                </a:cubicBezTo>
                <a:lnTo>
                  <a:pt x="8648057" y="3131167"/>
                </a:lnTo>
                <a:lnTo>
                  <a:pt x="8640412" y="3131403"/>
                </a:lnTo>
                <a:cubicBezTo>
                  <a:pt x="8627510" y="3132092"/>
                  <a:pt x="8614954" y="3133035"/>
                  <a:pt x="8603003" y="3134155"/>
                </a:cubicBezTo>
                <a:cubicBezTo>
                  <a:pt x="8592897" y="3127095"/>
                  <a:pt x="8548738" y="3135435"/>
                  <a:pt x="8553571" y="3122125"/>
                </a:cubicBezTo>
                <a:cubicBezTo>
                  <a:pt x="8537450" y="3123243"/>
                  <a:pt x="8527699" y="3128769"/>
                  <a:pt x="8533128" y="3120039"/>
                </a:cubicBezTo>
                <a:cubicBezTo>
                  <a:pt x="8527821" y="3120156"/>
                  <a:pt x="8524551" y="3119414"/>
                  <a:pt x="8522209" y="3118252"/>
                </a:cubicBezTo>
                <a:lnTo>
                  <a:pt x="8521532" y="3117705"/>
                </a:lnTo>
                <a:lnTo>
                  <a:pt x="8485667" y="3120406"/>
                </a:lnTo>
                <a:lnTo>
                  <a:pt x="8480905" y="3119749"/>
                </a:lnTo>
                <a:lnTo>
                  <a:pt x="8457530" y="3122810"/>
                </a:lnTo>
                <a:lnTo>
                  <a:pt x="8445451" y="3123697"/>
                </a:lnTo>
                <a:lnTo>
                  <a:pt x="8442039" y="3125378"/>
                </a:lnTo>
                <a:cubicBezTo>
                  <a:pt x="8438355" y="3126399"/>
                  <a:pt x="8433075" y="3126839"/>
                  <a:pt x="8424215" y="3125963"/>
                </a:cubicBezTo>
                <a:lnTo>
                  <a:pt x="8422165" y="3125491"/>
                </a:lnTo>
                <a:lnTo>
                  <a:pt x="8407465" y="3127979"/>
                </a:lnTo>
                <a:cubicBezTo>
                  <a:pt x="8402731" y="3129129"/>
                  <a:pt x="8398540" y="3130592"/>
                  <a:pt x="8395146" y="3132488"/>
                </a:cubicBezTo>
                <a:cubicBezTo>
                  <a:pt x="8345093" y="3122354"/>
                  <a:pt x="8297866" y="3131626"/>
                  <a:pt x="8243538" y="3129873"/>
                </a:cubicBezTo>
                <a:cubicBezTo>
                  <a:pt x="8220052" y="3114107"/>
                  <a:pt x="8126172" y="3133411"/>
                  <a:pt x="8112685" y="3148698"/>
                </a:cubicBezTo>
                <a:cubicBezTo>
                  <a:pt x="8112380" y="3135302"/>
                  <a:pt x="8044302" y="3153542"/>
                  <a:pt x="8026741" y="3154015"/>
                </a:cubicBezTo>
                <a:cubicBezTo>
                  <a:pt x="8020887" y="3154173"/>
                  <a:pt x="8020646" y="3152357"/>
                  <a:pt x="8030400" y="3146736"/>
                </a:cubicBezTo>
                <a:cubicBezTo>
                  <a:pt x="8011739" y="3148301"/>
                  <a:pt x="7992477" y="3141339"/>
                  <a:pt x="8002987" y="3135663"/>
                </a:cubicBezTo>
                <a:cubicBezTo>
                  <a:pt x="7946297" y="3147811"/>
                  <a:pt x="7862627" y="3135732"/>
                  <a:pt x="7798568" y="3141249"/>
                </a:cubicBezTo>
                <a:cubicBezTo>
                  <a:pt x="7763645" y="3127901"/>
                  <a:pt x="7782577" y="3140251"/>
                  <a:pt x="7746353" y="3137755"/>
                </a:cubicBezTo>
                <a:cubicBezTo>
                  <a:pt x="7756261" y="3150042"/>
                  <a:pt x="7702377" y="3130861"/>
                  <a:pt x="7700395" y="3144729"/>
                </a:cubicBezTo>
                <a:cubicBezTo>
                  <a:pt x="7693866" y="3143835"/>
                  <a:pt x="7687603" y="3142532"/>
                  <a:pt x="7681335" y="3141120"/>
                </a:cubicBezTo>
                <a:lnTo>
                  <a:pt x="7678044" y="3140387"/>
                </a:lnTo>
                <a:lnTo>
                  <a:pt x="7664890" y="3139855"/>
                </a:lnTo>
                <a:lnTo>
                  <a:pt x="7661183" y="3136706"/>
                </a:lnTo>
                <a:lnTo>
                  <a:pt x="7641383" y="3133755"/>
                </a:lnTo>
                <a:cubicBezTo>
                  <a:pt x="7633967" y="3133115"/>
                  <a:pt x="7625987" y="3132967"/>
                  <a:pt x="7617169" y="3133614"/>
                </a:cubicBezTo>
                <a:cubicBezTo>
                  <a:pt x="7595475" y="3139109"/>
                  <a:pt x="7561695" y="3132374"/>
                  <a:pt x="7531143" y="3132781"/>
                </a:cubicBezTo>
                <a:lnTo>
                  <a:pt x="7517113" y="3134483"/>
                </a:lnTo>
                <a:lnTo>
                  <a:pt x="7471320" y="3131645"/>
                </a:lnTo>
                <a:cubicBezTo>
                  <a:pt x="7458285" y="3131095"/>
                  <a:pt x="7444756" y="3130805"/>
                  <a:pt x="7430512" y="3131007"/>
                </a:cubicBezTo>
                <a:lnTo>
                  <a:pt x="7404071" y="3132361"/>
                </a:lnTo>
                <a:lnTo>
                  <a:pt x="7397140" y="3131239"/>
                </a:lnTo>
                <a:cubicBezTo>
                  <a:pt x="7385068" y="3131364"/>
                  <a:pt x="7369091" y="3135313"/>
                  <a:pt x="7370514" y="3130516"/>
                </a:cubicBezTo>
                <a:lnTo>
                  <a:pt x="7356953" y="3132179"/>
                </a:lnTo>
                <a:lnTo>
                  <a:pt x="7343567" y="3128350"/>
                </a:lnTo>
                <a:cubicBezTo>
                  <a:pt x="7342101" y="3127461"/>
                  <a:pt x="7340998" y="3126514"/>
                  <a:pt x="7340295" y="3125545"/>
                </a:cubicBezTo>
                <a:lnTo>
                  <a:pt x="7321348" y="3126804"/>
                </a:lnTo>
                <a:lnTo>
                  <a:pt x="7305815" y="3124063"/>
                </a:lnTo>
                <a:lnTo>
                  <a:pt x="7292274" y="3125855"/>
                </a:lnTo>
                <a:lnTo>
                  <a:pt x="7286654" y="3125451"/>
                </a:lnTo>
                <a:lnTo>
                  <a:pt x="7272685" y="3124094"/>
                </a:lnTo>
                <a:cubicBezTo>
                  <a:pt x="7265523" y="3123143"/>
                  <a:pt x="7257508" y="3121997"/>
                  <a:pt x="7248584" y="3121080"/>
                </a:cubicBezTo>
                <a:lnTo>
                  <a:pt x="7241065" y="3120661"/>
                </a:lnTo>
                <a:lnTo>
                  <a:pt x="7224696" y="3116051"/>
                </a:lnTo>
                <a:cubicBezTo>
                  <a:pt x="7212786" y="3112566"/>
                  <a:pt x="7203412" y="3110217"/>
                  <a:pt x="7193009" y="3112108"/>
                </a:cubicBezTo>
                <a:cubicBezTo>
                  <a:pt x="7175276" y="3107606"/>
                  <a:pt x="7162888" y="3094987"/>
                  <a:pt x="7137220" y="3098354"/>
                </a:cubicBezTo>
                <a:cubicBezTo>
                  <a:pt x="7145010" y="3092637"/>
                  <a:pt x="7108715" y="3097662"/>
                  <a:pt x="7104427" y="3091790"/>
                </a:cubicBezTo>
                <a:cubicBezTo>
                  <a:pt x="7102447" y="3087061"/>
                  <a:pt x="7090976" y="3087484"/>
                  <a:pt x="7082240" y="3085740"/>
                </a:cubicBezTo>
                <a:cubicBezTo>
                  <a:pt x="7076014" y="3080911"/>
                  <a:pt x="7032058" y="3076501"/>
                  <a:pt x="7016754" y="3077196"/>
                </a:cubicBezTo>
                <a:cubicBezTo>
                  <a:pt x="6973620" y="3082001"/>
                  <a:pt x="6938923" y="3062558"/>
                  <a:pt x="6904436" y="3065900"/>
                </a:cubicBezTo>
                <a:cubicBezTo>
                  <a:pt x="6895406" y="3065445"/>
                  <a:pt x="6887919" y="3064350"/>
                  <a:pt x="6881434" y="3062865"/>
                </a:cubicBezTo>
                <a:lnTo>
                  <a:pt x="6865273" y="3057749"/>
                </a:lnTo>
                <a:cubicBezTo>
                  <a:pt x="6865072" y="3056626"/>
                  <a:pt x="6864871" y="3055502"/>
                  <a:pt x="6864671" y="3054378"/>
                </a:cubicBezTo>
                <a:lnTo>
                  <a:pt x="6852599" y="3052306"/>
                </a:lnTo>
                <a:lnTo>
                  <a:pt x="6850143" y="3051232"/>
                </a:lnTo>
                <a:cubicBezTo>
                  <a:pt x="6845470" y="3049168"/>
                  <a:pt x="6840704" y="3047206"/>
                  <a:pt x="6835301" y="3045593"/>
                </a:cubicBezTo>
                <a:cubicBezTo>
                  <a:pt x="6820447" y="3058242"/>
                  <a:pt x="6786888" y="3033956"/>
                  <a:pt x="6784871" y="3046562"/>
                </a:cubicBezTo>
                <a:cubicBezTo>
                  <a:pt x="6752593" y="3039899"/>
                  <a:pt x="6759140" y="3053646"/>
                  <a:pt x="6738245" y="3037055"/>
                </a:cubicBezTo>
                <a:cubicBezTo>
                  <a:pt x="6671880" y="3034501"/>
                  <a:pt x="6603220" y="3013245"/>
                  <a:pt x="6537703" y="3017736"/>
                </a:cubicBezTo>
                <a:cubicBezTo>
                  <a:pt x="6553051" y="3013722"/>
                  <a:pt x="6541149" y="3004943"/>
                  <a:pt x="6521858" y="3004158"/>
                </a:cubicBezTo>
                <a:cubicBezTo>
                  <a:pt x="6580141" y="2987944"/>
                  <a:pt x="6428765" y="3009117"/>
                  <a:pt x="6445069" y="2992470"/>
                </a:cubicBezTo>
                <a:cubicBezTo>
                  <a:pt x="6417897" y="3005060"/>
                  <a:pt x="6310156" y="3011743"/>
                  <a:pt x="6302447" y="2994274"/>
                </a:cubicBezTo>
                <a:cubicBezTo>
                  <a:pt x="6252173" y="2986131"/>
                  <a:pt x="6198382" y="2989085"/>
                  <a:pt x="6160029" y="2973666"/>
                </a:cubicBezTo>
                <a:cubicBezTo>
                  <a:pt x="6155014" y="2975022"/>
                  <a:pt x="6149642" y="2975878"/>
                  <a:pt x="6144046" y="2976380"/>
                </a:cubicBezTo>
                <a:lnTo>
                  <a:pt x="6127670" y="2976929"/>
                </a:lnTo>
                <a:lnTo>
                  <a:pt x="6126155" y="2976245"/>
                </a:lnTo>
                <a:cubicBezTo>
                  <a:pt x="6118509" y="2974369"/>
                  <a:pt x="6113052" y="2974144"/>
                  <a:pt x="6108575" y="2974651"/>
                </a:cubicBezTo>
                <a:lnTo>
                  <a:pt x="6103746" y="2975803"/>
                </a:lnTo>
                <a:lnTo>
                  <a:pt x="6091377" y="2975180"/>
                </a:lnTo>
                <a:lnTo>
                  <a:pt x="6066183" y="2975222"/>
                </a:lnTo>
                <a:lnTo>
                  <a:pt x="6063287" y="2974353"/>
                </a:lnTo>
                <a:lnTo>
                  <a:pt x="6054813" y="2974911"/>
                </a:lnTo>
                <a:lnTo>
                  <a:pt x="6050809" y="2973985"/>
                </a:lnTo>
                <a:lnTo>
                  <a:pt x="6013979" y="2974553"/>
                </a:lnTo>
                <a:cubicBezTo>
                  <a:pt x="6013918" y="2974361"/>
                  <a:pt x="6013860" y="2974167"/>
                  <a:pt x="6013800" y="2973973"/>
                </a:cubicBezTo>
                <a:cubicBezTo>
                  <a:pt x="6012565" y="2972689"/>
                  <a:pt x="6010070" y="2971765"/>
                  <a:pt x="6004866" y="2971570"/>
                </a:cubicBezTo>
                <a:cubicBezTo>
                  <a:pt x="6017706" y="2963268"/>
                  <a:pt x="6003515" y="2968156"/>
                  <a:pt x="5987036" y="2968315"/>
                </a:cubicBezTo>
                <a:cubicBezTo>
                  <a:pt x="6003302" y="2955458"/>
                  <a:pt x="5953573" y="2961108"/>
                  <a:pt x="5950027" y="2953546"/>
                </a:cubicBezTo>
                <a:cubicBezTo>
                  <a:pt x="5937559" y="2953953"/>
                  <a:pt x="5924668" y="2954151"/>
                  <a:pt x="5911668" y="2954074"/>
                </a:cubicBezTo>
                <a:lnTo>
                  <a:pt x="5904110" y="2953861"/>
                </a:lnTo>
                <a:cubicBezTo>
                  <a:pt x="5904082" y="2953815"/>
                  <a:pt x="5904053" y="2953769"/>
                  <a:pt x="5904026" y="2953724"/>
                </a:cubicBezTo>
                <a:cubicBezTo>
                  <a:pt x="5902528" y="2953395"/>
                  <a:pt x="5900097" y="2953219"/>
                  <a:pt x="5896189" y="2953236"/>
                </a:cubicBezTo>
                <a:lnTo>
                  <a:pt x="5890331" y="2953471"/>
                </a:lnTo>
                <a:lnTo>
                  <a:pt x="5875672" y="2953056"/>
                </a:lnTo>
                <a:lnTo>
                  <a:pt x="5871070" y="2952035"/>
                </a:lnTo>
                <a:lnTo>
                  <a:pt x="5869888" y="2950364"/>
                </a:lnTo>
                <a:lnTo>
                  <a:pt x="5868461" y="2950506"/>
                </a:lnTo>
                <a:cubicBezTo>
                  <a:pt x="5857092" y="2953019"/>
                  <a:pt x="5852416" y="2957005"/>
                  <a:pt x="5843343" y="2945262"/>
                </a:cubicBezTo>
                <a:cubicBezTo>
                  <a:pt x="5817989" y="2949116"/>
                  <a:pt x="5815840" y="2942065"/>
                  <a:pt x="5784331" y="2938531"/>
                </a:cubicBezTo>
                <a:cubicBezTo>
                  <a:pt x="5769202" y="2942455"/>
                  <a:pt x="5758885" y="2940521"/>
                  <a:pt x="5749498" y="2936713"/>
                </a:cubicBezTo>
                <a:cubicBezTo>
                  <a:pt x="5717228" y="2937683"/>
                  <a:pt x="5690227" y="2931877"/>
                  <a:pt x="5655214" y="2929503"/>
                </a:cubicBezTo>
                <a:cubicBezTo>
                  <a:pt x="5614827" y="2933899"/>
                  <a:pt x="5598877" y="2923069"/>
                  <a:pt x="5561446" y="2920575"/>
                </a:cubicBezTo>
                <a:cubicBezTo>
                  <a:pt x="5525084" y="2929276"/>
                  <a:pt x="5537471" y="2911136"/>
                  <a:pt x="5519456" y="2906631"/>
                </a:cubicBezTo>
                <a:lnTo>
                  <a:pt x="5514099" y="2906097"/>
                </a:lnTo>
                <a:lnTo>
                  <a:pt x="5499273" y="2907057"/>
                </a:lnTo>
                <a:lnTo>
                  <a:pt x="5493664" y="2907817"/>
                </a:lnTo>
                <a:cubicBezTo>
                  <a:pt x="5489815" y="2908191"/>
                  <a:pt x="5487270" y="2908250"/>
                  <a:pt x="5485530" y="2908080"/>
                </a:cubicBezTo>
                <a:lnTo>
                  <a:pt x="5485337" y="2907959"/>
                </a:lnTo>
                <a:lnTo>
                  <a:pt x="5477696" y="2908455"/>
                </a:lnTo>
                <a:cubicBezTo>
                  <a:pt x="5464775" y="2909581"/>
                  <a:pt x="5452182" y="2910951"/>
                  <a:pt x="5440170" y="2912482"/>
                </a:cubicBezTo>
                <a:cubicBezTo>
                  <a:pt x="5430698" y="2905718"/>
                  <a:pt x="5385970" y="2915593"/>
                  <a:pt x="5391911" y="2902040"/>
                </a:cubicBezTo>
                <a:cubicBezTo>
                  <a:pt x="5375744" y="2903707"/>
                  <a:pt x="5365560" y="2909594"/>
                  <a:pt x="5371708" y="2900629"/>
                </a:cubicBezTo>
                <a:cubicBezTo>
                  <a:pt x="5366408" y="2900926"/>
                  <a:pt x="5363213" y="2900288"/>
                  <a:pt x="5360976" y="2899197"/>
                </a:cubicBezTo>
                <a:lnTo>
                  <a:pt x="5360345" y="2898671"/>
                </a:lnTo>
                <a:lnTo>
                  <a:pt x="5324367" y="2902593"/>
                </a:lnTo>
                <a:lnTo>
                  <a:pt x="5319673" y="2902094"/>
                </a:lnTo>
                <a:lnTo>
                  <a:pt x="5296114" y="2905958"/>
                </a:lnTo>
                <a:lnTo>
                  <a:pt x="5283999" y="2907258"/>
                </a:lnTo>
                <a:lnTo>
                  <a:pt x="5280460" y="2909063"/>
                </a:lnTo>
                <a:cubicBezTo>
                  <a:pt x="5276699" y="2910214"/>
                  <a:pt x="5271395" y="2910834"/>
                  <a:pt x="5262637" y="2910250"/>
                </a:cubicBezTo>
                <a:lnTo>
                  <a:pt x="5260635" y="2909845"/>
                </a:lnTo>
                <a:lnTo>
                  <a:pt x="5245770" y="2912842"/>
                </a:lnTo>
                <a:cubicBezTo>
                  <a:pt x="5240955" y="2914159"/>
                  <a:pt x="5236652" y="2915770"/>
                  <a:pt x="5233108" y="2917794"/>
                </a:cubicBezTo>
                <a:cubicBezTo>
                  <a:pt x="5184071" y="2909280"/>
                  <a:pt x="5136210" y="2920197"/>
                  <a:pt x="5082201" y="2920260"/>
                </a:cubicBezTo>
                <a:lnTo>
                  <a:pt x="4939211" y="2931760"/>
                </a:lnTo>
                <a:cubicBezTo>
                  <a:pt x="4920477" y="2933960"/>
                  <a:pt x="4783353" y="2943291"/>
                  <a:pt x="4794309" y="2937227"/>
                </a:cubicBezTo>
                <a:cubicBezTo>
                  <a:pt x="4736776" y="2951353"/>
                  <a:pt x="4701995" y="2938961"/>
                  <a:pt x="4637676" y="2946666"/>
                </a:cubicBezTo>
                <a:cubicBezTo>
                  <a:pt x="4603987" y="2934412"/>
                  <a:pt x="4621816" y="2946201"/>
                  <a:pt x="4585922" y="2944906"/>
                </a:cubicBezTo>
                <a:cubicBezTo>
                  <a:pt x="4594760" y="2956935"/>
                  <a:pt x="4542663" y="2939450"/>
                  <a:pt x="4539516" y="2953466"/>
                </a:cubicBezTo>
                <a:cubicBezTo>
                  <a:pt x="4533082" y="2952789"/>
                  <a:pt x="4526953" y="2951687"/>
                  <a:pt x="4520819" y="2950477"/>
                </a:cubicBezTo>
                <a:lnTo>
                  <a:pt x="4517604" y="2949852"/>
                </a:lnTo>
                <a:lnTo>
                  <a:pt x="4504537" y="2949759"/>
                </a:lnTo>
                <a:lnTo>
                  <a:pt x="4501104" y="2946715"/>
                </a:lnTo>
                <a:lnTo>
                  <a:pt x="4342695" y="2951638"/>
                </a:lnTo>
                <a:cubicBezTo>
                  <a:pt x="4328954" y="2954609"/>
                  <a:pt x="4284038" y="2957184"/>
                  <a:pt x="4274096" y="2953640"/>
                </a:cubicBezTo>
                <a:cubicBezTo>
                  <a:pt x="4264434" y="2953346"/>
                  <a:pt x="4254047" y="2955481"/>
                  <a:pt x="4248170" y="2951384"/>
                </a:cubicBezTo>
                <a:lnTo>
                  <a:pt x="4147924" y="2945945"/>
                </a:lnTo>
                <a:cubicBezTo>
                  <a:pt x="4131656" y="2952619"/>
                  <a:pt x="4104816" y="2942907"/>
                  <a:pt x="4061825" y="2944206"/>
                </a:cubicBezTo>
                <a:cubicBezTo>
                  <a:pt x="4044045" y="2951860"/>
                  <a:pt x="4032845" y="2944993"/>
                  <a:pt x="3998557" y="2955821"/>
                </a:cubicBezTo>
                <a:cubicBezTo>
                  <a:pt x="3997072" y="2955023"/>
                  <a:pt x="3995237" y="2954313"/>
                  <a:pt x="3993107" y="2953708"/>
                </a:cubicBezTo>
                <a:cubicBezTo>
                  <a:pt x="3980729" y="2950196"/>
                  <a:pt x="3961302" y="2950972"/>
                  <a:pt x="3949713" y="2955441"/>
                </a:cubicBezTo>
                <a:cubicBezTo>
                  <a:pt x="3894925" y="2970367"/>
                  <a:pt x="3844508" y="2972262"/>
                  <a:pt x="3797284" y="2977037"/>
                </a:cubicBezTo>
                <a:cubicBezTo>
                  <a:pt x="3743822" y="2981057"/>
                  <a:pt x="3778974" y="2965129"/>
                  <a:pt x="3712498" y="2979996"/>
                </a:cubicBezTo>
                <a:cubicBezTo>
                  <a:pt x="3705202" y="2975373"/>
                  <a:pt x="3696720" y="2975524"/>
                  <a:pt x="3682471" y="2978543"/>
                </a:cubicBezTo>
                <a:cubicBezTo>
                  <a:pt x="3656488" y="2980127"/>
                  <a:pt x="3658300" y="2967587"/>
                  <a:pt x="3632163" y="2976264"/>
                </a:cubicBezTo>
                <a:cubicBezTo>
                  <a:pt x="3636766" y="2969363"/>
                  <a:pt x="3582819" y="2975892"/>
                  <a:pt x="3594728" y="2968398"/>
                </a:cubicBezTo>
                <a:cubicBezTo>
                  <a:pt x="3577705" y="2963064"/>
                  <a:pt x="3569481" y="2973476"/>
                  <a:pt x="3552594" y="2968934"/>
                </a:cubicBezTo>
                <a:cubicBezTo>
                  <a:pt x="3533613" y="2968552"/>
                  <a:pt x="3563577" y="2975594"/>
                  <a:pt x="3542589" y="2977031"/>
                </a:cubicBezTo>
                <a:cubicBezTo>
                  <a:pt x="3517131" y="2977564"/>
                  <a:pt x="3517346" y="2989828"/>
                  <a:pt x="3497591" y="2975018"/>
                </a:cubicBezTo>
                <a:lnTo>
                  <a:pt x="3429352" y="2971090"/>
                </a:lnTo>
                <a:cubicBezTo>
                  <a:pt x="3414141" y="2975624"/>
                  <a:pt x="3401904" y="2974195"/>
                  <a:pt x="3389938" y="2970884"/>
                </a:cubicBezTo>
                <a:cubicBezTo>
                  <a:pt x="3354504" y="2973297"/>
                  <a:pt x="3322178" y="2968827"/>
                  <a:pt x="3282344" y="2968084"/>
                </a:cubicBezTo>
                <a:cubicBezTo>
                  <a:pt x="3239277" y="2974224"/>
                  <a:pt x="3217192" y="2964327"/>
                  <a:pt x="3174624" y="2963576"/>
                </a:cubicBezTo>
                <a:cubicBezTo>
                  <a:pt x="3132504" y="2975210"/>
                  <a:pt x="3146911" y="2949576"/>
                  <a:pt x="3111077" y="2951285"/>
                </a:cubicBezTo>
                <a:cubicBezTo>
                  <a:pt x="3052732" y="2962418"/>
                  <a:pt x="3112543" y="2942881"/>
                  <a:pt x="3022501" y="2948619"/>
                </a:cubicBezTo>
                <a:cubicBezTo>
                  <a:pt x="3017399" y="2950352"/>
                  <a:pt x="3006521" y="2948989"/>
                  <a:pt x="3007714" y="2946762"/>
                </a:cubicBezTo>
                <a:cubicBezTo>
                  <a:pt x="2987987" y="2948105"/>
                  <a:pt x="2931270" y="2937206"/>
                  <a:pt x="2903098" y="2940576"/>
                </a:cubicBezTo>
                <a:cubicBezTo>
                  <a:pt x="2848155" y="2935894"/>
                  <a:pt x="2821430" y="2947095"/>
                  <a:pt x="2781591" y="2946394"/>
                </a:cubicBezTo>
                <a:cubicBezTo>
                  <a:pt x="2735559" y="2940279"/>
                  <a:pt x="2708563" y="2934146"/>
                  <a:pt x="2627942" y="2919996"/>
                </a:cubicBezTo>
                <a:lnTo>
                  <a:pt x="2354959" y="2882080"/>
                </a:lnTo>
                <a:cubicBezTo>
                  <a:pt x="2252426" y="2847776"/>
                  <a:pt x="2124519" y="2878188"/>
                  <a:pt x="2063184" y="2879109"/>
                </a:cubicBezTo>
                <a:cubicBezTo>
                  <a:pt x="2038620" y="2892844"/>
                  <a:pt x="2017217" y="2880735"/>
                  <a:pt x="1986946" y="2887619"/>
                </a:cubicBezTo>
                <a:cubicBezTo>
                  <a:pt x="1919067" y="2894646"/>
                  <a:pt x="1852404" y="2912737"/>
                  <a:pt x="1763479" y="2909077"/>
                </a:cubicBezTo>
                <a:cubicBezTo>
                  <a:pt x="1726097" y="2949538"/>
                  <a:pt x="1621108" y="2933327"/>
                  <a:pt x="1537980" y="2960398"/>
                </a:cubicBezTo>
                <a:cubicBezTo>
                  <a:pt x="1489205" y="2967965"/>
                  <a:pt x="1410921" y="2954082"/>
                  <a:pt x="1395229" y="2975625"/>
                </a:cubicBezTo>
                <a:cubicBezTo>
                  <a:pt x="1371975" y="2964548"/>
                  <a:pt x="1352259" y="2986116"/>
                  <a:pt x="1327834" y="2989485"/>
                </a:cubicBezTo>
                <a:cubicBezTo>
                  <a:pt x="1307734" y="2982782"/>
                  <a:pt x="1298456" y="2990289"/>
                  <a:pt x="1280757" y="2992959"/>
                </a:cubicBezTo>
                <a:cubicBezTo>
                  <a:pt x="1272383" y="2988567"/>
                  <a:pt x="1257337" y="2989790"/>
                  <a:pt x="1252582" y="2995877"/>
                </a:cubicBezTo>
                <a:cubicBezTo>
                  <a:pt x="1260705" y="3008688"/>
                  <a:pt x="1207969" y="3005420"/>
                  <a:pt x="1204670" y="3014826"/>
                </a:cubicBezTo>
                <a:cubicBezTo>
                  <a:pt x="1174431" y="3018683"/>
                  <a:pt x="1041848" y="3015513"/>
                  <a:pt x="1020457" y="3031603"/>
                </a:cubicBezTo>
                <a:cubicBezTo>
                  <a:pt x="959520" y="3042500"/>
                  <a:pt x="869308" y="3024872"/>
                  <a:pt x="843248" y="3026954"/>
                </a:cubicBezTo>
                <a:cubicBezTo>
                  <a:pt x="815646" y="3001836"/>
                  <a:pt x="694189" y="3080490"/>
                  <a:pt x="583517" y="3089095"/>
                </a:cubicBezTo>
                <a:cubicBezTo>
                  <a:pt x="568425" y="3087467"/>
                  <a:pt x="560448" y="3088013"/>
                  <a:pt x="556836" y="3094374"/>
                </a:cubicBezTo>
                <a:cubicBezTo>
                  <a:pt x="528264" y="3099747"/>
                  <a:pt x="471823" y="3109156"/>
                  <a:pt x="412089" y="3121334"/>
                </a:cubicBezTo>
                <a:cubicBezTo>
                  <a:pt x="367235" y="3131096"/>
                  <a:pt x="143790" y="3139436"/>
                  <a:pt x="83929" y="3150566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5827C2EA-34F6-1245-EC8F-664D8842B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0045" y="3429000"/>
            <a:ext cx="10371908" cy="2216888"/>
          </a:xfrm>
        </p:spPr>
        <p:txBody>
          <a:bodyPr>
            <a:normAutofit fontScale="90000"/>
          </a:bodyPr>
          <a:lstStyle/>
          <a:p>
            <a:pPr algn="ctr"/>
            <a:br>
              <a:rPr lang="pl-PL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br>
              <a:rPr lang="pl-PL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br>
              <a:rPr lang="pl-PL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br>
              <a:rPr lang="pl-PL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br>
              <a:rPr lang="pl-PL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br>
              <a:rPr lang="pl-PL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br>
              <a:rPr lang="pl-PL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6000" b="1" dirty="0">
                <a:solidFill>
                  <a:schemeClr val="accent1">
                    <a:lumMod val="75000"/>
                  </a:schemeClr>
                </a:solidFill>
              </a:rPr>
              <a:t>Główne zasady realizacji </a:t>
            </a:r>
            <a:br>
              <a:rPr lang="pl-PL" sz="60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6000" b="1" dirty="0">
                <a:solidFill>
                  <a:schemeClr val="accent1">
                    <a:lumMod val="75000"/>
                  </a:schemeClr>
                </a:solidFill>
              </a:rPr>
              <a:t>projektów LIP 	</a:t>
            </a:r>
            <a:br>
              <a:rPr lang="pl-PL" sz="6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br>
              <a:rPr lang="pl-PL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pl-PL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pl-PL" b="1" dirty="0">
                <a:solidFill>
                  <a:schemeClr val="accent1">
                    <a:lumMod val="75000"/>
                  </a:schemeClr>
                </a:solidFill>
              </a:rPr>
            </a:br>
            <a:endParaRPr lang="pl-PL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A8AA50F-AA54-0D5B-D3B1-0D2443CD85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2395" y="274913"/>
            <a:ext cx="6716110" cy="1965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7C7BBDAA-DA44-A09F-C17F-CC713D63F025}"/>
              </a:ext>
            </a:extLst>
          </p:cNvPr>
          <p:cNvSpPr txBox="1">
            <a:spLocks/>
          </p:cNvSpPr>
          <p:nvPr/>
        </p:nvSpPr>
        <p:spPr>
          <a:xfrm>
            <a:off x="1568551" y="5539110"/>
            <a:ext cx="9054895" cy="13188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SZKOLENIE DLA BENEFICJENTÓW PROJEKTÓW LIP</a:t>
            </a:r>
          </a:p>
          <a:p>
            <a:pPr algn="ctr"/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Warszawa, 18 maja 2023</a:t>
            </a:r>
            <a:endParaRPr lang="pl-PL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13589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ytuł 1">
            <a:extLst>
              <a:ext uri="{FF2B5EF4-FFF2-40B4-BE49-F238E27FC236}">
                <a16:creationId xmlns:a16="http://schemas.microsoft.com/office/drawing/2014/main" id="{FE96333D-9F92-C171-43F0-89EAEE03DFBE}"/>
              </a:ext>
            </a:extLst>
          </p:cNvPr>
          <p:cNvSpPr txBox="1">
            <a:spLocks/>
          </p:cNvSpPr>
          <p:nvPr/>
        </p:nvSpPr>
        <p:spPr>
          <a:xfrm>
            <a:off x="4276078" y="335967"/>
            <a:ext cx="5606142" cy="79964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pl-PL" sz="3600" b="1" dirty="0">
                <a:solidFill>
                  <a:schemeClr val="accent1">
                    <a:lumMod val="50000"/>
                  </a:schemeClr>
                </a:solidFill>
              </a:rPr>
              <a:t>Płatności – opcja zaliczkowa</a:t>
            </a:r>
          </a:p>
        </p:txBody>
      </p:sp>
      <p:sp>
        <p:nvSpPr>
          <p:cNvPr id="2" name="Podtytuł 8">
            <a:extLst>
              <a:ext uri="{FF2B5EF4-FFF2-40B4-BE49-F238E27FC236}">
                <a16:creationId xmlns:a16="http://schemas.microsoft.com/office/drawing/2014/main" id="{396CE494-8942-0BA7-F43D-069DBFD92163}"/>
              </a:ext>
            </a:extLst>
          </p:cNvPr>
          <p:cNvSpPr txBox="1">
            <a:spLocks/>
          </p:cNvSpPr>
          <p:nvPr/>
        </p:nvSpPr>
        <p:spPr>
          <a:xfrm>
            <a:off x="361430" y="1491079"/>
            <a:ext cx="10648043" cy="493077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0">
              <a:buNone/>
            </a:pPr>
            <a:r>
              <a:rPr lang="pl" sz="3000" b="1" dirty="0">
                <a:solidFill>
                  <a:schemeClr val="accent1">
                    <a:lumMod val="50000"/>
                  </a:schemeClr>
                </a:solidFill>
              </a:rPr>
              <a:t>Warunki wypłaty pierwszej zaliczki:</a:t>
            </a:r>
          </a:p>
          <a:p>
            <a:pPr marL="457200" lvl="0" indent="-457200" algn="just" rtl="0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pl-PL" sz="2900" b="0" i="0" u="none" baseline="0" dirty="0"/>
              <a:t>P</a:t>
            </a:r>
            <a:r>
              <a:rPr lang="pl" sz="2900" b="0" i="0" u="none" baseline="0" dirty="0"/>
              <a:t>odpisana Umowa Grantowa,</a:t>
            </a:r>
          </a:p>
          <a:p>
            <a:pPr marL="457200" lvl="0" indent="-457200" algn="just" rtl="0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pl-PL" sz="2900" b="0" i="0" u="none" baseline="0" dirty="0"/>
              <a:t>Złożony przez Partnera Wiodącego wniosek o płatność,</a:t>
            </a:r>
          </a:p>
          <a:p>
            <a:pPr marL="457200" lvl="0" indent="-457200" algn="just" rtl="0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pl-PL" sz="2900" b="0" i="0" u="none" baseline="0" dirty="0"/>
              <a:t>P</a:t>
            </a:r>
            <a:r>
              <a:rPr lang="pl" sz="2900" b="0" i="0" u="none" baseline="0" dirty="0"/>
              <a:t>odpisana i dostarczona do Wspólnego Sekretariatiu (WS) Umowa Partnerska,</a:t>
            </a:r>
          </a:p>
          <a:p>
            <a:pPr marL="457200" lvl="0" indent="-457200" algn="just" rtl="0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pl" sz="2900" b="0" i="0" u="none" baseline="0" dirty="0"/>
              <a:t>Dostarczone do WS ważne pozwolenie na budowę,</a:t>
            </a:r>
          </a:p>
          <a:p>
            <a:pPr marL="457200" lvl="0" indent="-457200" algn="just" rtl="0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pl" sz="2900" b="0" i="0" u="none" baseline="0" dirty="0"/>
              <a:t>Dostarczona gwarancja finansowa </a:t>
            </a:r>
            <a:r>
              <a:rPr lang="pl" sz="2200" b="0" i="1" u="none" baseline="0" dirty="0"/>
              <a:t>(NGO, zaliczka powyżej 1 mln EUR)</a:t>
            </a:r>
            <a:r>
              <a:rPr lang="pl" sz="2900" b="0" i="0" u="none" baseline="0" dirty="0"/>
              <a:t>.</a:t>
            </a:r>
          </a:p>
          <a:p>
            <a:pPr lvl="0" algn="just">
              <a:lnSpc>
                <a:spcPct val="110000"/>
              </a:lnSpc>
              <a:spcBef>
                <a:spcPts val="1800"/>
              </a:spcBef>
              <a:defRPr/>
            </a:pPr>
            <a:r>
              <a:rPr lang="pl" sz="3000" b="1" dirty="0">
                <a:solidFill>
                  <a:schemeClr val="accent1">
                    <a:lumMod val="50000"/>
                  </a:schemeClr>
                </a:solidFill>
              </a:rPr>
              <a:t>Warunki wypłaty kolejnych zaliczek:</a:t>
            </a:r>
          </a:p>
          <a:p>
            <a:pPr marL="457200" lvl="0" indent="-457200" algn="just" rtl="0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pl-PL" sz="2900" dirty="0"/>
              <a:t>Dostarczenie do WS raportów okresowych wraz z wnioskiem o płatność w celu rozliczenia poniesionych wydatków.</a:t>
            </a:r>
          </a:p>
          <a:p>
            <a:pPr algn="l"/>
            <a:endParaRPr lang="pl-PL" altLang="pl-PL" sz="2200" dirty="0">
              <a:solidFill>
                <a:srgbClr val="444546"/>
              </a:solidFill>
            </a:endParaRP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AD948709-CC2F-FD88-D4B5-F6975CEFC8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42" y="154538"/>
            <a:ext cx="33528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21330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ytuł 1">
            <a:extLst>
              <a:ext uri="{FF2B5EF4-FFF2-40B4-BE49-F238E27FC236}">
                <a16:creationId xmlns:a16="http://schemas.microsoft.com/office/drawing/2014/main" id="{FE96333D-9F92-C171-43F0-89EAEE03DFBE}"/>
              </a:ext>
            </a:extLst>
          </p:cNvPr>
          <p:cNvSpPr txBox="1">
            <a:spLocks/>
          </p:cNvSpPr>
          <p:nvPr/>
        </p:nvSpPr>
        <p:spPr>
          <a:xfrm>
            <a:off x="4391487" y="245252"/>
            <a:ext cx="5606142" cy="79964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pl-PL" sz="3600" b="1" dirty="0">
                <a:solidFill>
                  <a:schemeClr val="accent1">
                    <a:lumMod val="50000"/>
                  </a:schemeClr>
                </a:solidFill>
              </a:rPr>
              <a:t>Płatności – opcja zaliczkowa</a:t>
            </a:r>
          </a:p>
        </p:txBody>
      </p:sp>
      <p:sp>
        <p:nvSpPr>
          <p:cNvPr id="2" name="Podtytuł 8">
            <a:extLst>
              <a:ext uri="{FF2B5EF4-FFF2-40B4-BE49-F238E27FC236}">
                <a16:creationId xmlns:a16="http://schemas.microsoft.com/office/drawing/2014/main" id="{396CE494-8942-0BA7-F43D-069DBFD92163}"/>
              </a:ext>
            </a:extLst>
          </p:cNvPr>
          <p:cNvSpPr txBox="1">
            <a:spLocks/>
          </p:cNvSpPr>
          <p:nvPr/>
        </p:nvSpPr>
        <p:spPr>
          <a:xfrm>
            <a:off x="361430" y="1491079"/>
            <a:ext cx="10648043" cy="493077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0">
              <a:buNone/>
            </a:pPr>
            <a:r>
              <a:rPr lang="pl" sz="2900" dirty="0"/>
              <a:t>Wypłata kolejnej zaliczki w pełnej kwocie jest uwarunkowana stopniem wydatkowania otrzymanego do tej pory dofinansowania:</a:t>
            </a:r>
          </a:p>
          <a:p>
            <a:pPr rtl="0">
              <a:spcBef>
                <a:spcPts val="1800"/>
              </a:spcBef>
              <a:buNone/>
            </a:pPr>
            <a:r>
              <a:rPr lang="pl-PL" sz="2900" i="1" dirty="0"/>
              <a:t>c</a:t>
            </a:r>
            <a:r>
              <a:rPr lang="pl" sz="2900" i="1" dirty="0"/>
              <a:t>o najmniej </a:t>
            </a:r>
            <a:r>
              <a:rPr lang="pl" sz="2900" b="1" i="1" dirty="0"/>
              <a:t>70%</a:t>
            </a:r>
            <a:r>
              <a:rPr lang="pl" sz="2900" i="1" dirty="0"/>
              <a:t> wydatkowania = wypłata zaliczki w pełnej wysokości</a:t>
            </a:r>
          </a:p>
          <a:p>
            <a:pPr rtl="0">
              <a:buNone/>
            </a:pPr>
            <a:r>
              <a:rPr lang="pl-PL" sz="2900" i="1" dirty="0"/>
              <a:t>p</a:t>
            </a:r>
            <a:r>
              <a:rPr lang="pl" sz="2900" i="1" dirty="0"/>
              <a:t>oniżej 70% wydatkowania = proporcjonalnie niższa kwota zaliczki*</a:t>
            </a:r>
          </a:p>
          <a:p>
            <a:pPr rtl="0">
              <a:buNone/>
            </a:pPr>
            <a:endParaRPr lang="pl" sz="2900" i="1" dirty="0"/>
          </a:p>
          <a:p>
            <a:pPr algn="just" rtl="0">
              <a:buNone/>
            </a:pPr>
            <a:r>
              <a:rPr lang="pl" sz="3000" b="1" i="1" dirty="0">
                <a:solidFill>
                  <a:schemeClr val="accent1">
                    <a:lumMod val="50000"/>
                  </a:schemeClr>
                </a:solidFill>
              </a:rPr>
              <a:t>Rekomendacja:</a:t>
            </a:r>
          </a:p>
          <a:p>
            <a:pPr algn="just" rtl="0">
              <a:buNone/>
            </a:pPr>
            <a:r>
              <a:rPr lang="pl-PL" sz="2900" dirty="0"/>
              <a:t>Dostarczanie do WS raportów okresowych z wnioskami o płatność </a:t>
            </a:r>
            <a:br>
              <a:rPr lang="pl-PL" sz="2900" dirty="0"/>
            </a:br>
            <a:r>
              <a:rPr lang="pl-PL" sz="2900" dirty="0"/>
              <a:t>po wydatkowaniu 70% zaliczki.</a:t>
            </a:r>
          </a:p>
          <a:p>
            <a:pPr algn="just" rtl="0">
              <a:buNone/>
            </a:pPr>
            <a:r>
              <a:rPr lang="pl-PL" sz="2900" dirty="0"/>
              <a:t> </a:t>
            </a:r>
          </a:p>
          <a:p>
            <a:pPr algn="just" rtl="0">
              <a:buNone/>
            </a:pPr>
            <a:r>
              <a:rPr lang="pl-PL" sz="2900" dirty="0"/>
              <a:t>okres raportowania: max. 6 miesięcy realizacji projektu</a:t>
            </a:r>
          </a:p>
          <a:p>
            <a:pPr algn="just" rtl="0">
              <a:buNone/>
            </a:pPr>
            <a:endParaRPr lang="pl-PL" sz="2900" dirty="0"/>
          </a:p>
          <a:p>
            <a:pPr algn="just" rtl="0">
              <a:buNone/>
            </a:pPr>
            <a:r>
              <a:rPr lang="pl-PL" sz="2900" dirty="0"/>
              <a:t>* </a:t>
            </a:r>
            <a:r>
              <a:rPr lang="pl-PL" sz="2200" i="1" dirty="0"/>
              <a:t>możliwe jest złożenie dodatkowego raportu okresowego, aby otrzymać pozostałą część zaliczki</a:t>
            </a:r>
          </a:p>
          <a:p>
            <a:pPr algn="l"/>
            <a:endParaRPr lang="pl-PL" altLang="pl-PL" sz="2200" dirty="0">
              <a:solidFill>
                <a:srgbClr val="444546"/>
              </a:solidFill>
            </a:endParaRP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AD948709-CC2F-FD88-D4B5-F6975CEFC8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42" y="154538"/>
            <a:ext cx="33528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84349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ytuł 1">
            <a:extLst>
              <a:ext uri="{FF2B5EF4-FFF2-40B4-BE49-F238E27FC236}">
                <a16:creationId xmlns:a16="http://schemas.microsoft.com/office/drawing/2014/main" id="{FE96333D-9F92-C171-43F0-89EAEE03DFBE}"/>
              </a:ext>
            </a:extLst>
          </p:cNvPr>
          <p:cNvSpPr txBox="1">
            <a:spLocks/>
          </p:cNvSpPr>
          <p:nvPr/>
        </p:nvSpPr>
        <p:spPr>
          <a:xfrm>
            <a:off x="4391487" y="245252"/>
            <a:ext cx="5606142" cy="79964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pl-PL" sz="3600" b="1" dirty="0">
                <a:solidFill>
                  <a:schemeClr val="accent1">
                    <a:lumMod val="50000"/>
                  </a:schemeClr>
                </a:solidFill>
              </a:rPr>
              <a:t>Płatności – opcja zaliczkowa</a:t>
            </a:r>
          </a:p>
        </p:txBody>
      </p:sp>
      <p:sp>
        <p:nvSpPr>
          <p:cNvPr id="2" name="Podtytuł 8">
            <a:extLst>
              <a:ext uri="{FF2B5EF4-FFF2-40B4-BE49-F238E27FC236}">
                <a16:creationId xmlns:a16="http://schemas.microsoft.com/office/drawing/2014/main" id="{396CE494-8942-0BA7-F43D-069DBFD92163}"/>
              </a:ext>
            </a:extLst>
          </p:cNvPr>
          <p:cNvSpPr txBox="1">
            <a:spLocks/>
          </p:cNvSpPr>
          <p:nvPr/>
        </p:nvSpPr>
        <p:spPr>
          <a:xfrm>
            <a:off x="361430" y="1491079"/>
            <a:ext cx="10648043" cy="493077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0">
              <a:buNone/>
            </a:pPr>
            <a:r>
              <a:rPr lang="pl-PL" sz="2900" dirty="0"/>
              <a:t>Jeśli któryś z partnerów wydatkuje więcej środków, niż otrzymał </a:t>
            </a:r>
            <a:br>
              <a:rPr lang="pl-PL" sz="2900" dirty="0"/>
            </a:br>
            <a:r>
              <a:rPr lang="pl-PL" sz="2900" dirty="0"/>
              <a:t>w ramach zaliczki, to płatność ze strony Instytucji Zarządzającej obejmie:</a:t>
            </a:r>
          </a:p>
          <a:p>
            <a:pPr marL="457200" indent="-457200" algn="just" rtl="0">
              <a:buFontTx/>
              <a:buChar char="-"/>
            </a:pPr>
            <a:r>
              <a:rPr lang="pl-PL" sz="2900" dirty="0"/>
              <a:t>kwotę zaliczki wynikającą z Umowy Grantowej </a:t>
            </a:r>
          </a:p>
          <a:p>
            <a:pPr algn="just" rtl="0"/>
            <a:r>
              <a:rPr lang="pl-PL" sz="2900" dirty="0"/>
              <a:t>oraz</a:t>
            </a:r>
          </a:p>
          <a:p>
            <a:pPr marL="457200" indent="-457200" algn="just" rtl="0">
              <a:buFontTx/>
              <a:buChar char="-"/>
            </a:pPr>
            <a:r>
              <a:rPr lang="pl-PL" sz="2900" dirty="0"/>
              <a:t>dodatkową kwotę dofinansowania, odpowiednią do kwoty wydatkowanej przez partnera ze środków własnych.</a:t>
            </a:r>
          </a:p>
          <a:p>
            <a:pPr algn="just" rtl="0"/>
            <a:endParaRPr lang="pl-PL" sz="2900" dirty="0"/>
          </a:p>
          <a:p>
            <a:pPr algn="just" rtl="0"/>
            <a:r>
              <a:rPr lang="pl-PL" sz="2900" dirty="0"/>
              <a:t>przy czym:</a:t>
            </a:r>
          </a:p>
          <a:p>
            <a:pPr algn="just" rtl="0"/>
            <a:r>
              <a:rPr lang="pl-PL" sz="2900" i="1" dirty="0"/>
              <a:t>całkowita kwota przyznanego dofinansowania wynikająca z Umowy Grantowej nie może ulec zwiększeniu</a:t>
            </a:r>
            <a:r>
              <a:rPr lang="pl-PL" sz="2900" dirty="0"/>
              <a:t>.</a:t>
            </a:r>
          </a:p>
          <a:p>
            <a:pPr algn="l"/>
            <a:endParaRPr lang="pl-PL" altLang="pl-PL" sz="2200" dirty="0">
              <a:solidFill>
                <a:srgbClr val="444546"/>
              </a:solidFill>
            </a:endParaRP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AD948709-CC2F-FD88-D4B5-F6975CEFC8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42" y="154538"/>
            <a:ext cx="33528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43464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ytuł 1">
            <a:extLst>
              <a:ext uri="{FF2B5EF4-FFF2-40B4-BE49-F238E27FC236}">
                <a16:creationId xmlns:a16="http://schemas.microsoft.com/office/drawing/2014/main" id="{FE96333D-9F92-C171-43F0-89EAEE03DFBE}"/>
              </a:ext>
            </a:extLst>
          </p:cNvPr>
          <p:cNvSpPr txBox="1">
            <a:spLocks/>
          </p:cNvSpPr>
          <p:nvPr/>
        </p:nvSpPr>
        <p:spPr>
          <a:xfrm>
            <a:off x="2885243" y="877505"/>
            <a:ext cx="8744505" cy="79964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  <a:spcBef>
                <a:spcPts val="0"/>
              </a:spcBef>
              <a:defRPr/>
            </a:pPr>
            <a:r>
              <a:rPr lang="pl-PL" sz="3600" b="1" dirty="0">
                <a:solidFill>
                  <a:schemeClr val="accent1">
                    <a:lumMod val="50000"/>
                  </a:schemeClr>
                </a:solidFill>
              </a:rPr>
              <a:t>Płatności </a:t>
            </a:r>
            <a:r>
              <a:rPr kumimoji="0" lang="pl-PL" sz="3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lang="pl-PL" sz="3600" b="1" dirty="0">
                <a:solidFill>
                  <a:schemeClr val="accent1">
                    <a:lumMod val="50000"/>
                  </a:schemeClr>
                </a:solidFill>
              </a:rPr>
              <a:t>– opcja zwrotu </a:t>
            </a:r>
            <a:r>
              <a:rPr lang="pl-PL" altLang="pl-PL" sz="3600" b="1" dirty="0">
                <a:solidFill>
                  <a:schemeClr val="accent1">
                    <a:lumMod val="50000"/>
                  </a:schemeClr>
                </a:solidFill>
              </a:rPr>
              <a:t>kosztów</a:t>
            </a:r>
            <a:endParaRPr lang="pl-PL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Podtytuł 8">
            <a:extLst>
              <a:ext uri="{FF2B5EF4-FFF2-40B4-BE49-F238E27FC236}">
                <a16:creationId xmlns:a16="http://schemas.microsoft.com/office/drawing/2014/main" id="{396CE494-8942-0BA7-F43D-069DBFD92163}"/>
              </a:ext>
            </a:extLst>
          </p:cNvPr>
          <p:cNvSpPr txBox="1">
            <a:spLocks/>
          </p:cNvSpPr>
          <p:nvPr/>
        </p:nvSpPr>
        <p:spPr>
          <a:xfrm>
            <a:off x="414696" y="1944208"/>
            <a:ext cx="10648043" cy="4759253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0" indent="-457200" algn="just" rtl="0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pl-PL" sz="3600" b="0" i="0" u="none" baseline="0" dirty="0"/>
              <a:t>Partnerzy realizują projekt ze środków własnych, nie otrzymują zaliczki początkowej.</a:t>
            </a:r>
          </a:p>
          <a:p>
            <a:pPr marL="457200" lvl="0" indent="-457200" algn="just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pl-PL" sz="3600" b="0" i="0" u="none" baseline="0" dirty="0"/>
              <a:t>Partner Wiodący składa 3 raporty z kolejnych 10 miesięcy realizacji projektu; na ich </a:t>
            </a:r>
            <a:r>
              <a:rPr lang="pl-PL" sz="3600" dirty="0"/>
              <a:t>podstawie następuje rozliczenie i zwrot poniesionych kosztów </a:t>
            </a:r>
            <a:br>
              <a:rPr lang="pl-PL" sz="3600" dirty="0"/>
            </a:br>
            <a:r>
              <a:rPr lang="pl-PL" sz="3600" dirty="0"/>
              <a:t>(w wysokości dofinansowania). Możliwe jest dostarczenie raportu za krótszy okres.</a:t>
            </a:r>
          </a:p>
          <a:p>
            <a:pPr marL="457200" lvl="0" indent="-457200" algn="just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pl-PL" altLang="pl-PL" sz="3600" dirty="0"/>
              <a:t>Instytucja Zarządzająca dokonuje płatności w euro na konto projektu, założone przez Partnera Wiodącego. Partner Wiodący przekazuje pozostałym Partnerom odpowiednie kwoty na ich część projektu, zgodnie z ustaleniami Umowy Partnerskiej.</a:t>
            </a:r>
            <a:endParaRPr lang="en-GB" altLang="pl-PL" sz="3600" dirty="0"/>
          </a:p>
          <a:p>
            <a:pPr marL="457200" lvl="0" indent="-457200" algn="just" rtl="0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endParaRPr lang="pl-PL" sz="2900" b="0" i="0" u="none" baseline="0" dirty="0"/>
          </a:p>
          <a:p>
            <a:pPr algn="l"/>
            <a:endParaRPr lang="pl-PL" altLang="pl-PL" sz="2200" dirty="0">
              <a:solidFill>
                <a:srgbClr val="444546"/>
              </a:solidFill>
            </a:endParaRP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AD948709-CC2F-FD88-D4B5-F6975CEFC8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42" y="154538"/>
            <a:ext cx="33528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5070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ytuł 1">
            <a:extLst>
              <a:ext uri="{FF2B5EF4-FFF2-40B4-BE49-F238E27FC236}">
                <a16:creationId xmlns:a16="http://schemas.microsoft.com/office/drawing/2014/main" id="{FE96333D-9F92-C171-43F0-89EAEE03DFBE}"/>
              </a:ext>
            </a:extLst>
          </p:cNvPr>
          <p:cNvSpPr txBox="1">
            <a:spLocks/>
          </p:cNvSpPr>
          <p:nvPr/>
        </p:nvSpPr>
        <p:spPr>
          <a:xfrm>
            <a:off x="3562907" y="480536"/>
            <a:ext cx="7584490" cy="79964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r"/>
            <a:r>
              <a:rPr lang="pl-PL" sz="4400" b="1" dirty="0">
                <a:solidFill>
                  <a:schemeClr val="accent1">
                    <a:lumMod val="50000"/>
                  </a:schemeClr>
                </a:solidFill>
              </a:rPr>
              <a:t>Raportowanie i kontrola wydatków</a:t>
            </a:r>
          </a:p>
        </p:txBody>
      </p:sp>
      <p:sp>
        <p:nvSpPr>
          <p:cNvPr id="2" name="Podtytuł 8">
            <a:extLst>
              <a:ext uri="{FF2B5EF4-FFF2-40B4-BE49-F238E27FC236}">
                <a16:creationId xmlns:a16="http://schemas.microsoft.com/office/drawing/2014/main" id="{396CE494-8942-0BA7-F43D-069DBFD92163}"/>
              </a:ext>
            </a:extLst>
          </p:cNvPr>
          <p:cNvSpPr txBox="1">
            <a:spLocks/>
          </p:cNvSpPr>
          <p:nvPr/>
        </p:nvSpPr>
        <p:spPr>
          <a:xfrm>
            <a:off x="254899" y="1772688"/>
            <a:ext cx="11516892" cy="493077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0" indent="-457200" algn="just" rtl="0">
              <a:spcBef>
                <a:spcPct val="80000"/>
              </a:spcBef>
              <a:buFont typeface="Wingdings" panose="05000000000000000000" pitchFamily="2" charset="2"/>
              <a:buChar char="Ø"/>
              <a:defRPr/>
            </a:pPr>
            <a:r>
              <a:rPr lang="pl" sz="2800" dirty="0"/>
              <a:t>Odbywa się w całości poprzez system informatyczny CST2021.</a:t>
            </a:r>
          </a:p>
          <a:p>
            <a:pPr marL="457200" lvl="0" indent="-457200" algn="just" rtl="0">
              <a:spcBef>
                <a:spcPct val="80000"/>
              </a:spcBef>
              <a:buFont typeface="Wingdings" panose="05000000000000000000" pitchFamily="2" charset="2"/>
              <a:buChar char="Ø"/>
              <a:defRPr/>
            </a:pPr>
            <a:r>
              <a:rPr lang="pl" sz="2800" dirty="0"/>
              <a:t>Każdy z Partnerów (łącznie z Partnerem Wiodącym) przygotowuje raport merytoryczny </a:t>
            </a:r>
            <a:br>
              <a:rPr lang="pl" sz="2800" dirty="0"/>
            </a:br>
            <a:r>
              <a:rPr lang="pl" sz="2800" dirty="0"/>
              <a:t>i finansowy z realizacji swojej części projektu, a następnie składa go do wyznaczonej </a:t>
            </a:r>
            <a:br>
              <a:rPr lang="pl" sz="2800" dirty="0"/>
            </a:br>
            <a:r>
              <a:rPr lang="pl" sz="2800" dirty="0"/>
              <a:t>w Programie jednostki, która przeprowadza kontrolę realizacji projektu na podstawie tego raportu (kontroler).</a:t>
            </a:r>
          </a:p>
          <a:p>
            <a:pPr marL="457200" lvl="0" indent="-457200" algn="just" rtl="0">
              <a:spcBef>
                <a:spcPct val="80000"/>
              </a:spcBef>
              <a:buFont typeface="Wingdings" panose="05000000000000000000" pitchFamily="2" charset="2"/>
              <a:buChar char="Ø"/>
              <a:defRPr/>
            </a:pPr>
            <a:r>
              <a:rPr lang="pl" sz="2800" dirty="0"/>
              <a:t>Jeśli któryś z Partnerów nie ponosił wydatków w okresie objętym raportem, składa </a:t>
            </a:r>
            <a:br>
              <a:rPr lang="pl" sz="2800" dirty="0"/>
            </a:br>
            <a:r>
              <a:rPr lang="pl" sz="2800" dirty="0"/>
              <a:t>do kontrolera jedynie raport merytoryczny.</a:t>
            </a:r>
          </a:p>
          <a:p>
            <a:pPr marL="457200" lvl="0" indent="-457200" algn="just" rtl="0">
              <a:spcBef>
                <a:spcPct val="80000"/>
              </a:spcBef>
              <a:buFont typeface="Wingdings" panose="05000000000000000000" pitchFamily="2" charset="2"/>
              <a:buChar char="Ø"/>
              <a:defRPr/>
            </a:pPr>
            <a:r>
              <a:rPr lang="pl" sz="2800" dirty="0"/>
              <a:t>Partnerzy przekazują swoje zatwierdzone przez kontrolera raporty Partnerowi Wiodącemu.</a:t>
            </a:r>
          </a:p>
          <a:p>
            <a:pPr marL="457200" lvl="0" indent="-457200" algn="just">
              <a:spcBef>
                <a:spcPct val="80000"/>
              </a:spcBef>
              <a:buFont typeface="Wingdings" panose="05000000000000000000" pitchFamily="2" charset="2"/>
              <a:buChar char="Ø"/>
              <a:defRPr/>
            </a:pPr>
            <a:r>
              <a:rPr lang="pl" sz="2800" dirty="0"/>
              <a:t>Partner Wiodący przygotowuje zbiorczy raport z realizacji całego projektu i przekazuje go wraz </a:t>
            </a:r>
            <a:br>
              <a:rPr lang="pl" sz="2800" dirty="0"/>
            </a:br>
            <a:r>
              <a:rPr lang="pl" sz="2800" dirty="0"/>
              <a:t>z wnioskiem o płatność do WS.</a:t>
            </a:r>
          </a:p>
          <a:p>
            <a:pPr marL="457200" lvl="0" indent="-457200" algn="just" rtl="0">
              <a:spcBef>
                <a:spcPct val="80000"/>
              </a:spcBef>
              <a:buFont typeface="Wingdings" panose="05000000000000000000" pitchFamily="2" charset="2"/>
              <a:buChar char="Ø"/>
              <a:defRPr/>
            </a:pPr>
            <a:r>
              <a:rPr lang="pl" sz="2800" dirty="0"/>
              <a:t>Po weryfikacji i zatwierdzeniu raportu, raport i wniosek o płatność są przekazywane przez WS </a:t>
            </a:r>
            <a:br>
              <a:rPr lang="pl" sz="2800" dirty="0"/>
            </a:br>
            <a:r>
              <a:rPr lang="pl" sz="2800" dirty="0"/>
              <a:t>do Instytucji Zarządzającej, która dokonuje płatności na konto projektu.</a:t>
            </a:r>
          </a:p>
          <a:p>
            <a:pPr marL="457200" lvl="0" indent="-457200" algn="just" rtl="0">
              <a:spcBef>
                <a:spcPct val="80000"/>
              </a:spcBef>
              <a:buFont typeface="Wingdings" panose="05000000000000000000" pitchFamily="2" charset="2"/>
              <a:buChar char="Ø"/>
              <a:defRPr/>
            </a:pPr>
            <a:endParaRPr lang="pl" sz="2800" dirty="0"/>
          </a:p>
          <a:p>
            <a:pPr lvl="0" algn="just" rtl="0">
              <a:spcBef>
                <a:spcPct val="80000"/>
              </a:spcBef>
              <a:defRPr/>
            </a:pPr>
            <a:endParaRPr lang="pl-PL" sz="1800" b="0" i="0" u="none" strike="noStrike" baseline="0" dirty="0">
              <a:solidFill>
                <a:srgbClr val="000000"/>
              </a:solidFill>
              <a:latin typeface="Open Sans" panose="020B0606030504020204" pitchFamily="34" charset="0"/>
            </a:endParaRPr>
          </a:p>
          <a:p>
            <a:pPr algn="l"/>
            <a:endParaRPr lang="pl-PL" altLang="pl-PL" sz="2200" dirty="0">
              <a:solidFill>
                <a:srgbClr val="444546"/>
              </a:solidFill>
            </a:endParaRP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AD948709-CC2F-FD88-D4B5-F6975CEFC8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42" y="154538"/>
            <a:ext cx="33528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08381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ytuł 1">
            <a:extLst>
              <a:ext uri="{FF2B5EF4-FFF2-40B4-BE49-F238E27FC236}">
                <a16:creationId xmlns:a16="http://schemas.microsoft.com/office/drawing/2014/main" id="{FE96333D-9F92-C171-43F0-89EAEE03DFBE}"/>
              </a:ext>
            </a:extLst>
          </p:cNvPr>
          <p:cNvSpPr txBox="1">
            <a:spLocks/>
          </p:cNvSpPr>
          <p:nvPr/>
        </p:nvSpPr>
        <p:spPr>
          <a:xfrm>
            <a:off x="3361677" y="409514"/>
            <a:ext cx="5606142" cy="79964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r"/>
            <a:r>
              <a:rPr lang="pl-PL" sz="4400" b="1" dirty="0">
                <a:solidFill>
                  <a:schemeClr val="accent1">
                    <a:lumMod val="50000"/>
                  </a:schemeClr>
                </a:solidFill>
              </a:rPr>
              <a:t>Zmiany w projekcie</a:t>
            </a:r>
          </a:p>
        </p:txBody>
      </p:sp>
      <p:sp>
        <p:nvSpPr>
          <p:cNvPr id="2" name="Podtytuł 8">
            <a:extLst>
              <a:ext uri="{FF2B5EF4-FFF2-40B4-BE49-F238E27FC236}">
                <a16:creationId xmlns:a16="http://schemas.microsoft.com/office/drawing/2014/main" id="{396CE494-8942-0BA7-F43D-069DBFD92163}"/>
              </a:ext>
            </a:extLst>
          </p:cNvPr>
          <p:cNvSpPr txBox="1">
            <a:spLocks/>
          </p:cNvSpPr>
          <p:nvPr/>
        </p:nvSpPr>
        <p:spPr>
          <a:xfrm>
            <a:off x="254899" y="1772687"/>
            <a:ext cx="11516892" cy="4930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0" indent="-457200" algn="just" rtl="0">
              <a:spcBef>
                <a:spcPct val="80000"/>
              </a:spcBef>
              <a:buFont typeface="Wingdings" panose="05000000000000000000" pitchFamily="2" charset="2"/>
              <a:buChar char="Ø"/>
              <a:defRPr/>
            </a:pPr>
            <a:r>
              <a:rPr lang="pl" sz="2800" dirty="0"/>
              <a:t>Zgłaszane formalnie do WS przez Partnera Wiodącego.</a:t>
            </a:r>
          </a:p>
          <a:p>
            <a:pPr marL="457200" lvl="0" indent="-457200" algn="just" rtl="0">
              <a:spcBef>
                <a:spcPct val="80000"/>
              </a:spcBef>
              <a:buFont typeface="Wingdings" panose="05000000000000000000" pitchFamily="2" charset="2"/>
              <a:buChar char="Ø"/>
              <a:defRPr/>
            </a:pPr>
            <a:r>
              <a:rPr lang="pl-PL" altLang="pl-PL" sz="2800" dirty="0">
                <a:cs typeface="Arial" charset="0"/>
              </a:rPr>
              <a:t>Rodzaje zmian:</a:t>
            </a:r>
          </a:p>
          <a:p>
            <a:pPr marL="896938" lvl="0" indent="-355600" algn="just" rtl="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pl-PL" altLang="pl-PL" sz="2800" dirty="0">
                <a:cs typeface="Arial" charset="0"/>
              </a:rPr>
              <a:t>z zasady: wprowadzane na mocy addendum, </a:t>
            </a:r>
          </a:p>
          <a:p>
            <a:pPr marL="896938" lvl="0" indent="-355600" algn="just" rtl="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pl-PL" altLang="pl-PL" sz="2800" dirty="0">
                <a:cs typeface="Arial" charset="0"/>
              </a:rPr>
              <a:t>bez addendum – wyłącznie zmiany, które nie wpływają bezpośrednio na treść postanowień Umowy Grantowej,</a:t>
            </a:r>
          </a:p>
          <a:p>
            <a:pPr marL="896938" lvl="0" indent="-355600" algn="just" rtl="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pl-PL" altLang="pl-PL" sz="2800" dirty="0">
                <a:cs typeface="Arial" charset="0"/>
              </a:rPr>
              <a:t>notyfikacja: zmiany adresu siedziby Partnera Wiodącego, zmiany rachunku bankowego i kodu SWIFT lub IBAN Partnera Wiodącego, zmiany nazwy i adresu banku, w którym założono konto projektu.</a:t>
            </a:r>
            <a:endParaRPr lang="pl" sz="2800" dirty="0"/>
          </a:p>
          <a:p>
            <a:pPr lvl="0" algn="just" rtl="0">
              <a:spcBef>
                <a:spcPct val="80000"/>
              </a:spcBef>
              <a:defRPr/>
            </a:pPr>
            <a:endParaRPr lang="pl-PL" sz="1800" b="0" i="0" u="none" strike="noStrike" baseline="0" dirty="0">
              <a:solidFill>
                <a:srgbClr val="000000"/>
              </a:solidFill>
              <a:latin typeface="Open Sans" panose="020B0606030504020204" pitchFamily="34" charset="0"/>
            </a:endParaRPr>
          </a:p>
          <a:p>
            <a:pPr algn="l"/>
            <a:endParaRPr lang="pl-PL" altLang="pl-PL" sz="2200" dirty="0">
              <a:solidFill>
                <a:srgbClr val="444546"/>
              </a:solidFill>
            </a:endParaRP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AD948709-CC2F-FD88-D4B5-F6975CEFC8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42" y="154538"/>
            <a:ext cx="33528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88726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ytuł 1">
            <a:extLst>
              <a:ext uri="{FF2B5EF4-FFF2-40B4-BE49-F238E27FC236}">
                <a16:creationId xmlns:a16="http://schemas.microsoft.com/office/drawing/2014/main" id="{FE96333D-9F92-C171-43F0-89EAEE03DFBE}"/>
              </a:ext>
            </a:extLst>
          </p:cNvPr>
          <p:cNvSpPr txBox="1">
            <a:spLocks/>
          </p:cNvSpPr>
          <p:nvPr/>
        </p:nvSpPr>
        <p:spPr>
          <a:xfrm>
            <a:off x="2003394" y="436147"/>
            <a:ext cx="5606142" cy="79964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r"/>
            <a:r>
              <a:rPr lang="pl-PL" sz="4400" b="1" dirty="0">
                <a:solidFill>
                  <a:schemeClr val="accent1">
                    <a:lumMod val="50000"/>
                  </a:schemeClr>
                </a:solidFill>
              </a:rPr>
              <a:t>Zamówienia</a:t>
            </a:r>
          </a:p>
        </p:txBody>
      </p:sp>
      <p:sp>
        <p:nvSpPr>
          <p:cNvPr id="2" name="Podtytuł 8">
            <a:extLst>
              <a:ext uri="{FF2B5EF4-FFF2-40B4-BE49-F238E27FC236}">
                <a16:creationId xmlns:a16="http://schemas.microsoft.com/office/drawing/2014/main" id="{396CE494-8942-0BA7-F43D-069DBFD92163}"/>
              </a:ext>
            </a:extLst>
          </p:cNvPr>
          <p:cNvSpPr txBox="1">
            <a:spLocks/>
          </p:cNvSpPr>
          <p:nvPr/>
        </p:nvSpPr>
        <p:spPr>
          <a:xfrm>
            <a:off x="254899" y="1772688"/>
            <a:ext cx="11516892" cy="493077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 rtl="0">
              <a:spcBef>
                <a:spcPct val="80000"/>
              </a:spcBef>
              <a:defRPr/>
            </a:pPr>
            <a:r>
              <a:rPr lang="pl-PL" sz="2800" dirty="0"/>
              <a:t>Zamówienia muszą być udzielane zgodnie z następującymi zasadami:</a:t>
            </a:r>
          </a:p>
          <a:p>
            <a:pPr marL="457200" lvl="0" indent="-457200" algn="just" rtl="0">
              <a:spcBef>
                <a:spcPct val="80000"/>
              </a:spcBef>
              <a:buFont typeface="Wingdings" panose="05000000000000000000" pitchFamily="2" charset="2"/>
              <a:buChar char="Ø"/>
              <a:defRPr/>
            </a:pPr>
            <a:r>
              <a:rPr lang="pl-PL" sz="2800" dirty="0"/>
              <a:t>Zapewnienie przejrzystości, uczciwej konkurencji i dostępu do ogłoszenia;</a:t>
            </a:r>
          </a:p>
          <a:p>
            <a:pPr marL="457200" lvl="0" indent="-457200" algn="just" rtl="0">
              <a:spcBef>
                <a:spcPct val="80000"/>
              </a:spcBef>
              <a:buFont typeface="Wingdings" panose="05000000000000000000" pitchFamily="2" charset="2"/>
              <a:buChar char="Ø"/>
              <a:defRPr/>
            </a:pPr>
            <a:r>
              <a:rPr lang="pl-PL" sz="2800" dirty="0"/>
              <a:t>Zapewnienie równego traktowania, proporcjonalności i niedyskryminacji oferentów;</a:t>
            </a:r>
          </a:p>
          <a:p>
            <a:pPr marL="457200" lvl="0" indent="-457200" algn="just" rtl="0">
              <a:spcBef>
                <a:spcPct val="80000"/>
              </a:spcBef>
              <a:buFont typeface="Wingdings" panose="05000000000000000000" pitchFamily="2" charset="2"/>
              <a:buChar char="Ø"/>
              <a:defRPr/>
            </a:pPr>
            <a:r>
              <a:rPr lang="pl-PL" sz="2800" dirty="0"/>
              <a:t>Zapewnienie gospodarności, efektywności, zasadności wydatkowania środków publicznych, a także innych zasad kwalifikowalności wydatków w Programie;</a:t>
            </a:r>
          </a:p>
          <a:p>
            <a:pPr marL="457200" lvl="0" indent="-457200" algn="just" rtl="0">
              <a:spcBef>
                <a:spcPct val="80000"/>
              </a:spcBef>
              <a:buFont typeface="Wingdings" panose="05000000000000000000" pitchFamily="2" charset="2"/>
              <a:buChar char="Ø"/>
              <a:defRPr/>
            </a:pPr>
            <a:r>
              <a:rPr lang="pl-PL" sz="2800" dirty="0"/>
              <a:t>Unikanie konfliktów interesów w całym postępowaniu o udzielenie zamówienia;</a:t>
            </a:r>
          </a:p>
          <a:p>
            <a:pPr marL="457200" lvl="0" indent="-457200" algn="just" rtl="0">
              <a:spcBef>
                <a:spcPct val="80000"/>
              </a:spcBef>
              <a:buFont typeface="Wingdings" panose="05000000000000000000" pitchFamily="2" charset="2"/>
              <a:buChar char="Ø"/>
              <a:defRPr/>
            </a:pPr>
            <a:r>
              <a:rPr lang="pl-PL" sz="2800" dirty="0"/>
              <a:t>Zamówienia nie mogą być sztucznie dzielone w celu obejścia obowiązujących progów;</a:t>
            </a:r>
          </a:p>
          <a:p>
            <a:pPr marL="457200" lvl="0" indent="-457200" algn="just" rtl="0">
              <a:spcBef>
                <a:spcPct val="80000"/>
              </a:spcBef>
              <a:buFont typeface="Wingdings" panose="05000000000000000000" pitchFamily="2" charset="2"/>
              <a:buChar char="Ø"/>
              <a:defRPr/>
            </a:pPr>
            <a:r>
              <a:rPr lang="pl-PL" sz="2800" dirty="0"/>
              <a:t>Partnerzy z siedzibą w Polsce muszą przestrzegać polskiego prawa zamówień publicznych; prawo to jest zgodne z prawodawstwem unijnym mającym zastosowanie do postępowań o udzielenie zamówienia.</a:t>
            </a:r>
            <a:endParaRPr lang="pl" sz="2800" dirty="0"/>
          </a:p>
          <a:p>
            <a:pPr lvl="0" algn="just" rtl="0">
              <a:spcBef>
                <a:spcPct val="80000"/>
              </a:spcBef>
              <a:defRPr/>
            </a:pPr>
            <a:endParaRPr lang="pl-PL" sz="1800" b="0" i="0" u="none" strike="noStrike" baseline="0" dirty="0">
              <a:solidFill>
                <a:srgbClr val="000000"/>
              </a:solidFill>
              <a:latin typeface="Open Sans" panose="020B0606030504020204" pitchFamily="34" charset="0"/>
            </a:endParaRPr>
          </a:p>
          <a:p>
            <a:pPr algn="l"/>
            <a:endParaRPr lang="pl-PL" altLang="pl-PL" sz="2200" dirty="0">
              <a:solidFill>
                <a:srgbClr val="444546"/>
              </a:solidFill>
            </a:endParaRP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AD948709-CC2F-FD88-D4B5-F6975CEFC8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42" y="154538"/>
            <a:ext cx="33528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85902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ytuł 1">
            <a:extLst>
              <a:ext uri="{FF2B5EF4-FFF2-40B4-BE49-F238E27FC236}">
                <a16:creationId xmlns:a16="http://schemas.microsoft.com/office/drawing/2014/main" id="{FE96333D-9F92-C171-43F0-89EAEE03DFBE}"/>
              </a:ext>
            </a:extLst>
          </p:cNvPr>
          <p:cNvSpPr txBox="1">
            <a:spLocks/>
          </p:cNvSpPr>
          <p:nvPr/>
        </p:nvSpPr>
        <p:spPr>
          <a:xfrm>
            <a:off x="2003394" y="436147"/>
            <a:ext cx="5606142" cy="79964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r"/>
            <a:r>
              <a:rPr lang="pl-PL" sz="4400" b="1" dirty="0">
                <a:solidFill>
                  <a:schemeClr val="accent1">
                    <a:lumMod val="50000"/>
                  </a:schemeClr>
                </a:solidFill>
              </a:rPr>
              <a:t>Zamówienia</a:t>
            </a:r>
          </a:p>
        </p:txBody>
      </p:sp>
      <p:sp>
        <p:nvSpPr>
          <p:cNvPr id="2" name="Podtytuł 8">
            <a:extLst>
              <a:ext uri="{FF2B5EF4-FFF2-40B4-BE49-F238E27FC236}">
                <a16:creationId xmlns:a16="http://schemas.microsoft.com/office/drawing/2014/main" id="{396CE494-8942-0BA7-F43D-069DBFD92163}"/>
              </a:ext>
            </a:extLst>
          </p:cNvPr>
          <p:cNvSpPr txBox="1">
            <a:spLocks/>
          </p:cNvSpPr>
          <p:nvPr/>
        </p:nvSpPr>
        <p:spPr>
          <a:xfrm>
            <a:off x="254899" y="1772687"/>
            <a:ext cx="11516892" cy="4930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0" indent="-457200" algn="just">
              <a:spcBef>
                <a:spcPct val="80000"/>
              </a:spcBef>
              <a:buFont typeface="Wingdings" panose="05000000000000000000" pitchFamily="2" charset="2"/>
              <a:buChar char="Ø"/>
              <a:defRPr/>
            </a:pPr>
            <a:r>
              <a:rPr lang="pl-PL" sz="2800" dirty="0"/>
              <a:t>Dodatkowo, wszystkich partnerów z siedzibą w Polsce obowiązuje zasada konkurencyjności, która ma gwarantować zachowanie uczciwej konkurencji i równe traktowanie wykonawców przy realizacji projektów dofinansowanych z Funduszy Europejskich. Dotyczy ona zamówień powyżej 50 000 PLN netto i obowiązku publikacji ogłoszenia o zamówieniu w Bazie Konkurencyjności BK2021. (szczegóły: Aneks 6 do Podręcznika dla LIP).</a:t>
            </a:r>
          </a:p>
          <a:p>
            <a:pPr marL="457200" lvl="0" indent="-457200" algn="just">
              <a:spcBef>
                <a:spcPct val="80000"/>
              </a:spcBef>
              <a:buFont typeface="Wingdings" panose="05000000000000000000" pitchFamily="2" charset="2"/>
              <a:buChar char="Ø"/>
              <a:defRPr/>
            </a:pPr>
            <a:r>
              <a:rPr lang="pl-PL" sz="2800" dirty="0"/>
              <a:t>Zamówienia nie mogą być udzielane podmiotom zaangażowanym lub wspierającym bezpośrednio lub pośrednio agresję na Ukrainę.</a:t>
            </a:r>
          </a:p>
          <a:p>
            <a:pPr lvl="0" algn="just" rtl="0">
              <a:spcBef>
                <a:spcPct val="80000"/>
              </a:spcBef>
              <a:defRPr/>
            </a:pPr>
            <a:endParaRPr lang="pl-PL" sz="1800" b="0" i="0" u="none" strike="noStrike" baseline="0" dirty="0">
              <a:solidFill>
                <a:srgbClr val="000000"/>
              </a:solidFill>
              <a:latin typeface="Open Sans" panose="020B0606030504020204" pitchFamily="34" charset="0"/>
            </a:endParaRPr>
          </a:p>
          <a:p>
            <a:pPr algn="l"/>
            <a:endParaRPr lang="pl-PL" altLang="pl-PL" sz="2200" dirty="0">
              <a:solidFill>
                <a:srgbClr val="444546"/>
              </a:solidFill>
            </a:endParaRP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AD948709-CC2F-FD88-D4B5-F6975CEFC8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42" y="154538"/>
            <a:ext cx="33528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06832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ytuł 1">
            <a:extLst>
              <a:ext uri="{FF2B5EF4-FFF2-40B4-BE49-F238E27FC236}">
                <a16:creationId xmlns:a16="http://schemas.microsoft.com/office/drawing/2014/main" id="{FE96333D-9F92-C171-43F0-89EAEE03DFBE}"/>
              </a:ext>
            </a:extLst>
          </p:cNvPr>
          <p:cNvSpPr txBox="1">
            <a:spLocks/>
          </p:cNvSpPr>
          <p:nvPr/>
        </p:nvSpPr>
        <p:spPr>
          <a:xfrm>
            <a:off x="2917794" y="335967"/>
            <a:ext cx="5606142" cy="79964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r"/>
            <a:r>
              <a:rPr lang="pl-PL" sz="4400" b="1" dirty="0">
                <a:solidFill>
                  <a:schemeClr val="accent1">
                    <a:lumMod val="50000"/>
                  </a:schemeClr>
                </a:solidFill>
              </a:rPr>
              <a:t>Pomoc publiczna</a:t>
            </a:r>
          </a:p>
        </p:txBody>
      </p:sp>
      <p:sp>
        <p:nvSpPr>
          <p:cNvPr id="2" name="Podtytuł 8">
            <a:extLst>
              <a:ext uri="{FF2B5EF4-FFF2-40B4-BE49-F238E27FC236}">
                <a16:creationId xmlns:a16="http://schemas.microsoft.com/office/drawing/2014/main" id="{396CE494-8942-0BA7-F43D-069DBFD92163}"/>
              </a:ext>
            </a:extLst>
          </p:cNvPr>
          <p:cNvSpPr txBox="1">
            <a:spLocks/>
          </p:cNvSpPr>
          <p:nvPr/>
        </p:nvSpPr>
        <p:spPr>
          <a:xfrm>
            <a:off x="172542" y="1544717"/>
            <a:ext cx="11614546" cy="505721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r>
              <a:rPr lang="pl-PL" sz="3200" b="1" i="1" dirty="0">
                <a:solidFill>
                  <a:schemeClr val="accent1">
                    <a:lumMod val="75000"/>
                  </a:schemeClr>
                </a:solidFill>
              </a:rPr>
              <a:t>Zgodnie z art. 107 ust.1 Traktatu o funkcjonowaniu Unii Europejskiej jest to:</a:t>
            </a:r>
            <a:endParaRPr kumimoji="0" lang="en-US" sz="3200" b="1" i="1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ea typeface="+mn-ea"/>
              <a:cs typeface="+mn-cs"/>
            </a:endParaRPr>
          </a:p>
          <a:p>
            <a:pPr marL="88900" lvl="1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defRPr/>
            </a:pPr>
            <a:r>
              <a:rPr lang="pl-PL" sz="3200" dirty="0"/>
              <a:t>Wszelka pomoc przyznawana przez Państwo Członkowskie lub przy użyciu zasobów państwowych, </a:t>
            </a:r>
            <a:br>
              <a:rPr lang="pl-PL" sz="3200" dirty="0"/>
            </a:br>
            <a:r>
              <a:rPr lang="pl-PL" sz="3200" dirty="0"/>
              <a:t>w jakiejkolwiek formie, która zakłóca lub grozi zakłóceniem konkurencji poprzez sprzyjanie niektórym przedsiębiorstwom lub produkcji niektórych towarów, niezgodna z rynkiem wewnętrznym w zakresie, w jakim wpływa na wymianę handlową między Państwami Członkowskimi.</a:t>
            </a:r>
          </a:p>
          <a:p>
            <a:pPr marL="88900" lvl="1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defRPr/>
            </a:pPr>
            <a:endParaRPr lang="pl-PL" sz="3200" dirty="0"/>
          </a:p>
          <a:p>
            <a:pPr marL="457200" lvl="0" indent="-45720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pl-PL" sz="3200" b="1" i="1" dirty="0">
                <a:solidFill>
                  <a:schemeClr val="accent1">
                    <a:lumMod val="75000"/>
                  </a:schemeClr>
                </a:solidFill>
              </a:rPr>
              <a:t>Aby mówić o pomocy publicznej, Partner Wiodący i/lub Partner(-</a:t>
            </a:r>
            <a:r>
              <a:rPr lang="pl-PL" sz="3200" b="1" i="1" dirty="0" err="1">
                <a:solidFill>
                  <a:schemeClr val="accent1">
                    <a:lumMod val="75000"/>
                  </a:schemeClr>
                </a:solidFill>
              </a:rPr>
              <a:t>zy</a:t>
            </a:r>
            <a:r>
              <a:rPr lang="pl-PL" sz="3200" b="1" i="1" dirty="0">
                <a:solidFill>
                  <a:schemeClr val="accent1">
                    <a:lumMod val="75000"/>
                  </a:schemeClr>
                </a:solidFill>
              </a:rPr>
              <a:t>) projektu </a:t>
            </a:r>
            <a:r>
              <a:rPr lang="pl-PL" sz="3200" b="1" i="1" u="sng" dirty="0">
                <a:solidFill>
                  <a:schemeClr val="accent1">
                    <a:lumMod val="75000"/>
                  </a:schemeClr>
                </a:solidFill>
              </a:rPr>
              <a:t>muszą być „przedsiębiorstwem</a:t>
            </a:r>
            <a:r>
              <a:rPr lang="pl-PL" sz="3200" b="1" i="1" dirty="0">
                <a:solidFill>
                  <a:schemeClr val="accent1">
                    <a:lumMod val="75000"/>
                  </a:schemeClr>
                </a:solidFill>
              </a:rPr>
              <a:t>” zgodnie z definicją: </a:t>
            </a:r>
          </a:p>
          <a:p>
            <a:pPr marL="88900" lvl="0" algn="just">
              <a:lnSpc>
                <a:spcPct val="120000"/>
              </a:lnSpc>
              <a:spcBef>
                <a:spcPts val="600"/>
              </a:spcBef>
              <a:defRPr/>
            </a:pPr>
            <a:r>
              <a:rPr lang="pl-PL" sz="3200" dirty="0"/>
              <a:t>Przedsiębiorstwo - każdy podmiot prowadzący działalność gospodarczą (oferujący towary </a:t>
            </a:r>
            <a:br>
              <a:rPr lang="pl-PL" sz="3200" dirty="0"/>
            </a:br>
            <a:r>
              <a:rPr lang="pl-PL" sz="3200" dirty="0"/>
              <a:t>i usługi na rynku), niezależnie od formy organizacyjnej i prawnej oraz sposobu w jaki jest finansowany. Przedsiębiorstwem mogą być również podmioty sektora publicznego lub </a:t>
            </a:r>
            <a:r>
              <a:rPr lang="pl-PL" sz="3200" dirty="0" err="1"/>
              <a:t>NGOs</a:t>
            </a:r>
            <a:r>
              <a:rPr lang="pl-PL" sz="3200" dirty="0"/>
              <a:t>, o ile prowadzą działalność gospodarczą. Nie ma znaczenia, czy dany podmiot działa w celu osiągnięcia zysku czy nie.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457200" lvl="0" indent="-457200" algn="just" rtl="0">
              <a:spcBef>
                <a:spcPct val="80000"/>
              </a:spcBef>
              <a:buFont typeface="Wingdings" panose="05000000000000000000" pitchFamily="2" charset="2"/>
              <a:buChar char="Ø"/>
              <a:defRPr/>
            </a:pPr>
            <a:endParaRPr lang="pl" sz="2800" dirty="0"/>
          </a:p>
          <a:p>
            <a:pPr lvl="0" algn="just" rtl="0">
              <a:spcBef>
                <a:spcPct val="80000"/>
              </a:spcBef>
              <a:defRPr/>
            </a:pPr>
            <a:endParaRPr lang="pl-PL" sz="1800" b="0" i="0" u="none" strike="noStrike" baseline="0" dirty="0">
              <a:solidFill>
                <a:srgbClr val="000000"/>
              </a:solidFill>
            </a:endParaRPr>
          </a:p>
          <a:p>
            <a:pPr algn="l"/>
            <a:endParaRPr lang="pl-PL" altLang="pl-PL" sz="2200" dirty="0">
              <a:solidFill>
                <a:srgbClr val="444546"/>
              </a:solidFill>
            </a:endParaRP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AD948709-CC2F-FD88-D4B5-F6975CEFC8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42" y="154538"/>
            <a:ext cx="33528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24817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ytuł 1">
            <a:extLst>
              <a:ext uri="{FF2B5EF4-FFF2-40B4-BE49-F238E27FC236}">
                <a16:creationId xmlns:a16="http://schemas.microsoft.com/office/drawing/2014/main" id="{FE96333D-9F92-C171-43F0-89EAEE03DFBE}"/>
              </a:ext>
            </a:extLst>
          </p:cNvPr>
          <p:cNvSpPr txBox="1">
            <a:spLocks/>
          </p:cNvSpPr>
          <p:nvPr/>
        </p:nvSpPr>
        <p:spPr>
          <a:xfrm>
            <a:off x="2917794" y="335967"/>
            <a:ext cx="5606142" cy="79964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r"/>
            <a:r>
              <a:rPr lang="pl-PL" sz="4400" b="1" dirty="0">
                <a:solidFill>
                  <a:schemeClr val="accent1">
                    <a:lumMod val="50000"/>
                  </a:schemeClr>
                </a:solidFill>
              </a:rPr>
              <a:t>Pomoc publiczna</a:t>
            </a:r>
          </a:p>
        </p:txBody>
      </p:sp>
      <p:sp>
        <p:nvSpPr>
          <p:cNvPr id="2" name="Podtytuł 8">
            <a:extLst>
              <a:ext uri="{FF2B5EF4-FFF2-40B4-BE49-F238E27FC236}">
                <a16:creationId xmlns:a16="http://schemas.microsoft.com/office/drawing/2014/main" id="{396CE494-8942-0BA7-F43D-069DBFD92163}"/>
              </a:ext>
            </a:extLst>
          </p:cNvPr>
          <p:cNvSpPr txBox="1">
            <a:spLocks/>
          </p:cNvSpPr>
          <p:nvPr/>
        </p:nvSpPr>
        <p:spPr>
          <a:xfrm>
            <a:off x="288727" y="1539456"/>
            <a:ext cx="11614546" cy="5318544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tabLst/>
              <a:defRPr/>
            </a:pPr>
            <a:r>
              <a:rPr lang="pl-PL" sz="3200" b="1" i="1" dirty="0">
                <a:solidFill>
                  <a:schemeClr val="accent1">
                    <a:lumMod val="75000"/>
                  </a:schemeClr>
                </a:solidFill>
              </a:rPr>
              <a:t>Pomoc publiczna występuje tylko w przypadku łącznego spełnienia poniższych przesłanek:</a:t>
            </a:r>
            <a:endParaRPr kumimoji="0" lang="en-US" sz="3200" b="1" i="1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indent="-514350"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3300" dirty="0"/>
              <a:t>Jest przyznawana przez państwo lub pochodzi ze środków państwowych,</a:t>
            </a:r>
          </a:p>
          <a:p>
            <a:pPr marL="514350" indent="-514350"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3300" dirty="0"/>
              <a:t>Jest udzielana na warunkach korzystniejszych niż oferowane na rynku,</a:t>
            </a:r>
          </a:p>
          <a:p>
            <a:pPr marL="514350" indent="-514350"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3300" dirty="0"/>
              <a:t>Ma charakter selektywny (uprzywilejowuje określone przedsiębiorstwa albo sektory gospodarki),</a:t>
            </a:r>
          </a:p>
          <a:p>
            <a:pPr marL="514350" indent="-514350"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3300" dirty="0"/>
              <a:t>Grozi zakłóceniem lub zakłóca konkurencję oraz wpływa na wymianę handlową między Państwami Członkowskimi UE. </a:t>
            </a:r>
          </a:p>
          <a:p>
            <a:pPr algn="l"/>
            <a:endParaRPr lang="pl-PL" sz="3300" dirty="0"/>
          </a:p>
          <a:p>
            <a:pPr lvl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pl-PL" sz="3200" b="1" i="1" dirty="0">
                <a:solidFill>
                  <a:schemeClr val="accent1">
                    <a:lumMod val="75000"/>
                  </a:schemeClr>
                </a:solidFill>
              </a:rPr>
              <a:t>Pomoc de </a:t>
            </a:r>
            <a:r>
              <a:rPr lang="pl-PL" sz="3200" b="1" i="1" dirty="0" err="1">
                <a:solidFill>
                  <a:schemeClr val="accent1">
                    <a:lumMod val="75000"/>
                  </a:schemeClr>
                </a:solidFill>
              </a:rPr>
              <a:t>minimis</a:t>
            </a:r>
            <a:r>
              <a:rPr lang="pl-PL" sz="3200" b="1" i="1" dirty="0">
                <a:solidFill>
                  <a:schemeClr val="accent1">
                    <a:lumMod val="75000"/>
                  </a:schemeClr>
                </a:solidFill>
              </a:rPr>
              <a:t> - </a:t>
            </a:r>
            <a:r>
              <a:rPr lang="pl-PL" sz="3300" dirty="0"/>
              <a:t>ze względu na niską kwotę nie narusza wymiany handlowej między państwami członkowskimi oraz nie zakłóca ani nie grozi zakłóceniem konkurencji. Ogólna kwota pomocy de </a:t>
            </a:r>
            <a:r>
              <a:rPr lang="pl-PL" sz="3300" dirty="0" err="1"/>
              <a:t>minimis</a:t>
            </a:r>
            <a:r>
              <a:rPr lang="pl-PL" sz="3300" dirty="0"/>
              <a:t> przyznana danemu podmiotowi nie może przekroczyć 200 000 euro w okresie 3 lat budżetowych. Wartość pomocy dla przedsiębiorców działających w sektorze transportu drogowego nie może przekroczyć </a:t>
            </a:r>
            <a:br>
              <a:rPr lang="pl-PL" sz="3300" dirty="0"/>
            </a:br>
            <a:r>
              <a:rPr lang="pl-PL" sz="3300" dirty="0"/>
              <a:t>100 000 euro w okresie 3 lat budżetowych.</a:t>
            </a:r>
            <a:endParaRPr lang="en-GB" sz="3300" dirty="0"/>
          </a:p>
          <a:p>
            <a:pPr marL="457200" lvl="0" indent="-457200" algn="just" rtl="0">
              <a:spcBef>
                <a:spcPct val="80000"/>
              </a:spcBef>
              <a:buFont typeface="Wingdings" panose="05000000000000000000" pitchFamily="2" charset="2"/>
              <a:buChar char="Ø"/>
              <a:defRPr/>
            </a:pPr>
            <a:endParaRPr lang="pl" sz="2800" dirty="0"/>
          </a:p>
          <a:p>
            <a:pPr lvl="0" algn="just" rtl="0">
              <a:spcBef>
                <a:spcPct val="80000"/>
              </a:spcBef>
              <a:defRPr/>
            </a:pPr>
            <a:endParaRPr lang="pl-PL" sz="1800" b="0" i="0" u="none" strike="noStrike" baseline="0" dirty="0">
              <a:solidFill>
                <a:srgbClr val="000000"/>
              </a:solidFill>
              <a:latin typeface="Open Sans" panose="020B0606030504020204" pitchFamily="34" charset="0"/>
            </a:endParaRPr>
          </a:p>
          <a:p>
            <a:pPr algn="l"/>
            <a:endParaRPr lang="pl-PL" altLang="pl-PL" sz="2200" dirty="0">
              <a:solidFill>
                <a:srgbClr val="444546"/>
              </a:solidFill>
            </a:endParaRP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AD948709-CC2F-FD88-D4B5-F6975CEFC8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42" y="154538"/>
            <a:ext cx="33528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6766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F87F564D-A744-0FCE-4849-0CB0A559838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40688988"/>
              </p:ext>
            </p:extLst>
          </p:nvPr>
        </p:nvGraphicFramePr>
        <p:xfrm>
          <a:off x="2624829" y="1653783"/>
          <a:ext cx="7456715" cy="4472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Tytuł 1">
            <a:extLst>
              <a:ext uri="{FF2B5EF4-FFF2-40B4-BE49-F238E27FC236}">
                <a16:creationId xmlns:a16="http://schemas.microsoft.com/office/drawing/2014/main" id="{BE16E840-71E1-D3C6-A63E-FD95E2C020C5}"/>
              </a:ext>
            </a:extLst>
          </p:cNvPr>
          <p:cNvSpPr txBox="1">
            <a:spLocks/>
          </p:cNvSpPr>
          <p:nvPr/>
        </p:nvSpPr>
        <p:spPr>
          <a:xfrm>
            <a:off x="6096000" y="365125"/>
            <a:ext cx="5606142" cy="79964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pl-PL" sz="4400" b="1" dirty="0">
                <a:solidFill>
                  <a:schemeClr val="accent1">
                    <a:lumMod val="50000"/>
                  </a:schemeClr>
                </a:solidFill>
              </a:rPr>
              <a:t>Zagadnienia</a:t>
            </a:r>
          </a:p>
        </p:txBody>
      </p:sp>
      <p:pic>
        <p:nvPicPr>
          <p:cNvPr id="2051" name="Picture 3">
            <a:extLst>
              <a:ext uri="{FF2B5EF4-FFF2-40B4-BE49-F238E27FC236}">
                <a16:creationId xmlns:a16="http://schemas.microsoft.com/office/drawing/2014/main" id="{19A3375E-1F1D-6A3A-6EAE-43387462E3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43" y="113820"/>
            <a:ext cx="33528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60072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ytuł 1">
            <a:extLst>
              <a:ext uri="{FF2B5EF4-FFF2-40B4-BE49-F238E27FC236}">
                <a16:creationId xmlns:a16="http://schemas.microsoft.com/office/drawing/2014/main" id="{FE96333D-9F92-C171-43F0-89EAEE03DFBE}"/>
              </a:ext>
            </a:extLst>
          </p:cNvPr>
          <p:cNvSpPr txBox="1">
            <a:spLocks/>
          </p:cNvSpPr>
          <p:nvPr/>
        </p:nvSpPr>
        <p:spPr>
          <a:xfrm>
            <a:off x="2926672" y="335967"/>
            <a:ext cx="5606142" cy="79964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r"/>
            <a:r>
              <a:rPr lang="pl-PL" sz="4400" b="1" dirty="0">
                <a:solidFill>
                  <a:schemeClr val="accent1">
                    <a:lumMod val="50000"/>
                  </a:schemeClr>
                </a:solidFill>
              </a:rPr>
              <a:t>Pomoc publiczna</a:t>
            </a:r>
          </a:p>
        </p:txBody>
      </p:sp>
      <p:sp>
        <p:nvSpPr>
          <p:cNvPr id="2" name="Podtytuł 8">
            <a:extLst>
              <a:ext uri="{FF2B5EF4-FFF2-40B4-BE49-F238E27FC236}">
                <a16:creationId xmlns:a16="http://schemas.microsoft.com/office/drawing/2014/main" id="{396CE494-8942-0BA7-F43D-069DBFD92163}"/>
              </a:ext>
            </a:extLst>
          </p:cNvPr>
          <p:cNvSpPr txBox="1">
            <a:spLocks/>
          </p:cNvSpPr>
          <p:nvPr/>
        </p:nvSpPr>
        <p:spPr>
          <a:xfrm>
            <a:off x="172542" y="1203488"/>
            <a:ext cx="11614546" cy="53185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tabLst/>
              <a:defRPr/>
            </a:pPr>
            <a:r>
              <a:rPr lang="pl-PL" sz="2000" dirty="0"/>
              <a:t>Pomoc publiczna i pomoc de </a:t>
            </a:r>
            <a:r>
              <a:rPr lang="pl-PL" sz="2000" dirty="0" err="1"/>
              <a:t>minimis</a:t>
            </a:r>
            <a:r>
              <a:rPr lang="pl-PL" sz="2000" dirty="0"/>
              <a:t> może być udzielona </a:t>
            </a:r>
            <a:r>
              <a:rPr lang="pl-PL" sz="2000" b="1" dirty="0"/>
              <a:t>bezpośrednio przez Instytucję Zarządzającą </a:t>
            </a:r>
            <a:r>
              <a:rPr lang="pl-PL" sz="2000" dirty="0"/>
              <a:t>lub </a:t>
            </a:r>
            <a:r>
              <a:rPr lang="pl-PL" sz="2000" b="1" dirty="0"/>
              <a:t>pośrednio przez Partnera projektu ostatecznemu odbiorcy </a:t>
            </a:r>
            <a:r>
              <a:rPr lang="pl-PL" sz="2000" dirty="0"/>
              <a:t>(przedsiębiorcy prowadzącemu działalność gospodarczą zgodnie z definicją pomocy publicznej). </a:t>
            </a:r>
          </a:p>
          <a:p>
            <a:pPr marR="0" lvl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ct val="100000"/>
              <a:tabLst/>
              <a:defRPr/>
            </a:pPr>
            <a:endParaRPr lang="pl-PL" sz="1100" b="1" dirty="0"/>
          </a:p>
          <a:p>
            <a:pPr lvl="0" algn="just" defTabSz="45720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ct val="100000"/>
              <a:defRPr/>
            </a:pPr>
            <a:r>
              <a:rPr lang="pl-PL" sz="2000" b="1" dirty="0"/>
              <a:t>Pomoc pośrednia </a:t>
            </a:r>
            <a:r>
              <a:rPr lang="pl-PL" sz="2000" dirty="0"/>
              <a:t>obejmuje np. udział w szkoleniu lub warsztatach realizowanych w ramach projektu. </a:t>
            </a:r>
            <a:br>
              <a:rPr lang="pl-PL" sz="2000" dirty="0"/>
            </a:br>
            <a:r>
              <a:rPr lang="pl-PL" sz="2000" dirty="0"/>
              <a:t>W ramach tych warsztatów korzyść (np. określoną wiedzę, umiejętności lub uprawnienia, licencje - za które musiałby zapłacić w normalnych warunkach rynkowych) otrzymuje nie Partner projektu, ale ostateczny odbiorca w projekcie</a:t>
            </a:r>
            <a:r>
              <a:rPr lang="pl-PL" sz="2000"/>
              <a:t>. </a:t>
            </a:r>
          </a:p>
          <a:p>
            <a:pPr lvl="0" algn="just" defTabSz="45720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ct val="100000"/>
              <a:defRPr/>
            </a:pPr>
            <a:r>
              <a:rPr lang="pl-PL" sz="1400" i="1"/>
              <a:t>(</a:t>
            </a:r>
            <a:r>
              <a:rPr lang="pl-PL" sz="1400" i="1" dirty="0"/>
              <a:t>dotyczy tylko Partnerów polskich)</a:t>
            </a:r>
          </a:p>
          <a:p>
            <a:pPr marR="0" lvl="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tabLst/>
              <a:defRPr/>
            </a:pPr>
            <a:endParaRPr lang="pl-PL" sz="2000" dirty="0"/>
          </a:p>
          <a:p>
            <a:pPr marR="0" lvl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ct val="100000"/>
              <a:tabLst/>
              <a:defRPr/>
            </a:pPr>
            <a:r>
              <a:rPr lang="pl-PL" sz="2000" i="1" dirty="0"/>
              <a:t>Materiały dotyczące pomocy publicznej </a:t>
            </a:r>
          </a:p>
          <a:p>
            <a:pPr marR="0" lvl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ct val="100000"/>
              <a:tabLst/>
              <a:defRPr/>
            </a:pPr>
            <a:r>
              <a:rPr lang="pl-PL" sz="2000" i="1" dirty="0"/>
              <a:t>znajdują się na stronie Programu </a:t>
            </a:r>
          </a:p>
          <a:p>
            <a:pPr marR="0" lvl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ct val="100000"/>
              <a:tabLst/>
              <a:defRPr/>
            </a:pPr>
            <a:r>
              <a:rPr lang="pl-PL" sz="2000" i="1" dirty="0"/>
              <a:t>w zakładce PL-UA 2021-27:</a:t>
            </a:r>
          </a:p>
          <a:p>
            <a:pPr marR="0" lvl="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tabLst/>
              <a:defRPr/>
            </a:pPr>
            <a:r>
              <a:rPr lang="pl-PL" sz="2000" dirty="0"/>
              <a:t> </a:t>
            </a:r>
            <a:r>
              <a:rPr lang="pl-PL" sz="2000" dirty="0">
                <a:hlinkClick r:id="rId2"/>
              </a:rPr>
              <a:t>https://pbu2020.eu/pl/pagesnews/534</a:t>
            </a:r>
            <a:r>
              <a:rPr lang="pl-PL" sz="2000" dirty="0"/>
              <a:t> </a:t>
            </a:r>
            <a:endParaRPr lang="pl" sz="2000" dirty="0"/>
          </a:p>
          <a:p>
            <a:pPr lvl="0" algn="just" rtl="0">
              <a:spcBef>
                <a:spcPct val="80000"/>
              </a:spcBef>
              <a:defRPr/>
            </a:pPr>
            <a:endParaRPr lang="pl-PL" sz="1800" b="0" i="0" u="none" strike="noStrike" baseline="0" dirty="0">
              <a:solidFill>
                <a:srgbClr val="000000"/>
              </a:solidFill>
              <a:latin typeface="Open Sans" panose="020B0606030504020204" pitchFamily="34" charset="0"/>
            </a:endParaRPr>
          </a:p>
          <a:p>
            <a:pPr algn="l"/>
            <a:endParaRPr lang="pl-PL" altLang="pl-PL" sz="2200" dirty="0">
              <a:solidFill>
                <a:srgbClr val="444546"/>
              </a:solidFill>
            </a:endParaRP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AD948709-CC2F-FD88-D4B5-F6975CEFC8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42" y="154538"/>
            <a:ext cx="33528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509FDEAD-F63D-F6E4-F7E3-139B4D8374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36470" y="3379246"/>
            <a:ext cx="5150618" cy="3405012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0090797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ytuł 1">
            <a:extLst>
              <a:ext uri="{FF2B5EF4-FFF2-40B4-BE49-F238E27FC236}">
                <a16:creationId xmlns:a16="http://schemas.microsoft.com/office/drawing/2014/main" id="{FE96333D-9F92-C171-43F0-89EAEE03DFBE}"/>
              </a:ext>
            </a:extLst>
          </p:cNvPr>
          <p:cNvSpPr txBox="1">
            <a:spLocks/>
          </p:cNvSpPr>
          <p:nvPr/>
        </p:nvSpPr>
        <p:spPr>
          <a:xfrm>
            <a:off x="2917794" y="571590"/>
            <a:ext cx="5606142" cy="79964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r"/>
            <a:r>
              <a:rPr lang="pl-PL" sz="4400" b="1" dirty="0">
                <a:solidFill>
                  <a:schemeClr val="accent1">
                    <a:lumMod val="50000"/>
                  </a:schemeClr>
                </a:solidFill>
              </a:rPr>
              <a:t>Pomoc publiczna</a:t>
            </a:r>
          </a:p>
        </p:txBody>
      </p:sp>
      <p:sp>
        <p:nvSpPr>
          <p:cNvPr id="2" name="Podtytuł 8">
            <a:extLst>
              <a:ext uri="{FF2B5EF4-FFF2-40B4-BE49-F238E27FC236}">
                <a16:creationId xmlns:a16="http://schemas.microsoft.com/office/drawing/2014/main" id="{396CE494-8942-0BA7-F43D-069DBFD92163}"/>
              </a:ext>
            </a:extLst>
          </p:cNvPr>
          <p:cNvSpPr txBox="1">
            <a:spLocks/>
          </p:cNvSpPr>
          <p:nvPr/>
        </p:nvSpPr>
        <p:spPr>
          <a:xfrm>
            <a:off x="288727" y="1606858"/>
            <a:ext cx="11614546" cy="50966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marR="0" lvl="0" indent="-4572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pl-PL" dirty="0"/>
              <a:t>Występowanie pomocy publicznej w projekcie podlega ocenie Instytucji Programu przed podpisaniem Umowy Grantowej, na podstawie informacji podanej w FAF oraz  dokumentacji złożonej wraz z FAF, w odniesieniu do każdego Partnera.</a:t>
            </a:r>
          </a:p>
          <a:p>
            <a:pPr marL="457200" marR="0" lvl="0" indent="-4572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pl-PL" dirty="0"/>
              <a:t>Obowiązek raportowania pomocy publicznej – regulowany w rozporządzeniu Komisji Europejskiej w sprawie wyłączeń blokowych GBER (nie dotyczy pomocy de </a:t>
            </a:r>
            <a:r>
              <a:rPr lang="pl-PL" dirty="0" err="1"/>
              <a:t>minimis</a:t>
            </a:r>
            <a:r>
              <a:rPr lang="pl-PL" dirty="0"/>
              <a:t>).</a:t>
            </a:r>
          </a:p>
          <a:p>
            <a:pPr marL="457200" marR="0" lvl="0" indent="-4572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pl-PL" dirty="0"/>
              <a:t>Obowiązek przechowywania dokumentacji dotyczącej projektu korzystającego z pomocy publicznej: 10 lat od dnia jej udzielenia.</a:t>
            </a:r>
          </a:p>
          <a:p>
            <a:pPr marL="457200" marR="0" lvl="0" indent="-4572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pl-PL" dirty="0"/>
              <a:t>Kontrola wydatków poniesionych w projekcie obejmuje ich zgodność z regulacjami dotyczącymi pomocy publicznej.</a:t>
            </a:r>
          </a:p>
          <a:p>
            <a:pPr marL="457200" marR="0" lvl="0" indent="-4572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lang="pl-PL" sz="3200" dirty="0"/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lang="pl-PL" sz="3200" dirty="0"/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tabLst/>
              <a:defRPr/>
            </a:pPr>
            <a:endParaRPr lang="en-GB" sz="3300" dirty="0"/>
          </a:p>
          <a:p>
            <a:pPr marL="457200" lvl="0" indent="-457200" algn="just" rtl="0">
              <a:spcBef>
                <a:spcPct val="80000"/>
              </a:spcBef>
              <a:buFont typeface="Wingdings" panose="05000000000000000000" pitchFamily="2" charset="2"/>
              <a:buChar char="Ø"/>
              <a:defRPr/>
            </a:pPr>
            <a:endParaRPr lang="pl" sz="2800" dirty="0"/>
          </a:p>
          <a:p>
            <a:pPr lvl="0" algn="just" rtl="0">
              <a:spcBef>
                <a:spcPct val="80000"/>
              </a:spcBef>
              <a:defRPr/>
            </a:pPr>
            <a:endParaRPr lang="pl-PL" sz="1800" b="0" i="0" u="none" strike="noStrike" baseline="0" dirty="0">
              <a:solidFill>
                <a:srgbClr val="000000"/>
              </a:solidFill>
              <a:latin typeface="Open Sans" panose="020B0606030504020204" pitchFamily="34" charset="0"/>
            </a:endParaRPr>
          </a:p>
          <a:p>
            <a:pPr algn="l"/>
            <a:endParaRPr lang="pl-PL" altLang="pl-PL" sz="2200" dirty="0">
              <a:solidFill>
                <a:srgbClr val="444546"/>
              </a:solidFill>
            </a:endParaRP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AD948709-CC2F-FD88-D4B5-F6975CEFC8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42" y="154538"/>
            <a:ext cx="33528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92782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ytuł 1">
            <a:extLst>
              <a:ext uri="{FF2B5EF4-FFF2-40B4-BE49-F238E27FC236}">
                <a16:creationId xmlns:a16="http://schemas.microsoft.com/office/drawing/2014/main" id="{FE96333D-9F92-C171-43F0-89EAEE03DFBE}"/>
              </a:ext>
            </a:extLst>
          </p:cNvPr>
          <p:cNvSpPr txBox="1">
            <a:spLocks/>
          </p:cNvSpPr>
          <p:nvPr/>
        </p:nvSpPr>
        <p:spPr>
          <a:xfrm>
            <a:off x="2225336" y="335967"/>
            <a:ext cx="5606142" cy="79964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r"/>
            <a:r>
              <a:rPr lang="pl-PL" sz="4400" b="1" dirty="0">
                <a:solidFill>
                  <a:schemeClr val="accent1">
                    <a:lumMod val="50000"/>
                  </a:schemeClr>
                </a:solidFill>
              </a:rPr>
              <a:t>Trwałość</a:t>
            </a: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AD948709-CC2F-FD88-D4B5-F6975CEFC8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42" y="154538"/>
            <a:ext cx="33528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odtytuł 8">
            <a:extLst>
              <a:ext uri="{FF2B5EF4-FFF2-40B4-BE49-F238E27FC236}">
                <a16:creationId xmlns:a16="http://schemas.microsoft.com/office/drawing/2014/main" id="{396CE494-8942-0BA7-F43D-069DBFD92163}"/>
              </a:ext>
            </a:extLst>
          </p:cNvPr>
          <p:cNvSpPr txBox="1">
            <a:spLocks/>
          </p:cNvSpPr>
          <p:nvPr/>
        </p:nvSpPr>
        <p:spPr>
          <a:xfrm>
            <a:off x="188818" y="1474316"/>
            <a:ext cx="11516892" cy="5229146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0" indent="-457200" algn="just" rtl="0">
              <a:spcBef>
                <a:spcPct val="80000"/>
              </a:spcBef>
              <a:buFont typeface="Wingdings" panose="05000000000000000000" pitchFamily="2" charset="2"/>
              <a:buChar char="Ø"/>
              <a:defRPr/>
            </a:pPr>
            <a:r>
              <a:rPr lang="pl" sz="2800" dirty="0"/>
              <a:t>Dotyczy produktów i rezultatów projektu po okresie realizacji projektu.</a:t>
            </a:r>
          </a:p>
          <a:p>
            <a:pPr marL="457200" lvl="0" indent="-457200" algn="just" rtl="0">
              <a:spcBef>
                <a:spcPct val="80000"/>
              </a:spcBef>
              <a:buFont typeface="Wingdings" panose="05000000000000000000" pitchFamily="2" charset="2"/>
              <a:buChar char="Ø"/>
              <a:defRPr/>
            </a:pPr>
            <a:r>
              <a:rPr lang="pl-PL" sz="2800" dirty="0"/>
              <a:t>Wszyscy Partnerzy projektu mają obowiązek zapewnienia trwałości produktów i rezultatów, które osiągnęli w trakcie realizacji swojej części projektu.</a:t>
            </a:r>
          </a:p>
          <a:p>
            <a:pPr marL="457200" lvl="0" indent="-457200" algn="just" rtl="0">
              <a:spcBef>
                <a:spcPct val="80000"/>
              </a:spcBef>
              <a:buFont typeface="Wingdings" panose="05000000000000000000" pitchFamily="2" charset="2"/>
              <a:buChar char="Ø"/>
              <a:defRPr/>
            </a:pPr>
            <a:r>
              <a:rPr lang="pl-PL" sz="2800" dirty="0"/>
              <a:t>Infrastruktura – specjalne wymogi dotyczące własności i trwałości określono w art. 65 rozporządzenia(UE) </a:t>
            </a:r>
            <a:br>
              <a:rPr lang="pl-PL" sz="2800" dirty="0"/>
            </a:br>
            <a:r>
              <a:rPr lang="pl-PL" sz="2800" dirty="0"/>
              <a:t>nr 2021/1060 (rozporządzenie w sprawie wspólnych przepisów): do 5 lat po płatności na rzecz Partnera Wiodącego nie mogą zmienić się: własność infrastruktury, charakter operacji, jej cele lub warunki wdrażania, nie może dojść do naruszenia pierwotnych celów operacji. </a:t>
            </a:r>
          </a:p>
          <a:p>
            <a:pPr marL="457200" lvl="0" indent="-457200" algn="just" rtl="0">
              <a:spcBef>
                <a:spcPct val="80000"/>
              </a:spcBef>
              <a:buFont typeface="Wingdings" panose="05000000000000000000" pitchFamily="2" charset="2"/>
              <a:buChar char="Ø"/>
              <a:defRPr/>
            </a:pPr>
            <a:r>
              <a:rPr lang="pl-PL" sz="2800" dirty="0"/>
              <a:t>Wyposażenie i urządzenia (w tym narzędzia cyfrowe) przekładające się na produkty projektu powinny być utrzymywane przez okres trwałości liczony jako 5 lat od płatności końcowej na rzecz Partnera Wiodącego.</a:t>
            </a:r>
          </a:p>
          <a:p>
            <a:pPr marL="457200" lvl="0" indent="-457200" algn="just" rtl="0">
              <a:spcBef>
                <a:spcPct val="80000"/>
              </a:spcBef>
              <a:buFont typeface="Wingdings" panose="05000000000000000000" pitchFamily="2" charset="2"/>
              <a:buChar char="Ø"/>
              <a:defRPr/>
            </a:pPr>
            <a:r>
              <a:rPr lang="pl-PL" sz="2800" dirty="0"/>
              <a:t>Obowiązek przestrzegania zapisów FAF dotyczących trwałości produktów i rezultatów projektu.</a:t>
            </a:r>
          </a:p>
          <a:p>
            <a:pPr marL="457200" lvl="0" indent="-457200" algn="just" rtl="0">
              <a:spcBef>
                <a:spcPct val="80000"/>
              </a:spcBef>
              <a:buFont typeface="Wingdings" panose="05000000000000000000" pitchFamily="2" charset="2"/>
              <a:buChar char="Ø"/>
              <a:defRPr/>
            </a:pPr>
            <a:r>
              <a:rPr lang="pl-PL" sz="2800" dirty="0"/>
              <a:t>Obowiązek przechowywania dokumentów potwierdzających trwałość produktów i rezultatów przez okres do 5 lat od dnia 31 grudnia roku, w którym dokonano płatności końcowej na konto Partnera Wiodącego.</a:t>
            </a:r>
          </a:p>
          <a:p>
            <a:pPr marL="457200" lvl="0" indent="-457200" algn="just" rtl="0">
              <a:spcBef>
                <a:spcPct val="80000"/>
              </a:spcBef>
              <a:buFont typeface="Wingdings" panose="05000000000000000000" pitchFamily="2" charset="2"/>
              <a:buChar char="Ø"/>
              <a:defRPr/>
            </a:pPr>
            <a:r>
              <a:rPr lang="pl-PL" sz="2800" dirty="0"/>
              <a:t>Obowiązek poddania się kontroli instytucjom programowym i innym upoważnionym jednostkom.</a:t>
            </a:r>
          </a:p>
          <a:p>
            <a:pPr marL="457200" lvl="0" indent="-457200" algn="just" rtl="0">
              <a:spcBef>
                <a:spcPct val="80000"/>
              </a:spcBef>
              <a:buFont typeface="Wingdings" panose="05000000000000000000" pitchFamily="2" charset="2"/>
              <a:buChar char="Ø"/>
              <a:defRPr/>
            </a:pPr>
            <a:r>
              <a:rPr lang="pl-PL" sz="2800" dirty="0"/>
              <a:t>W przypadku naruszenia wymogu trwałości, Instytucja Zarządzająca odzyska należne kwoty w wysokości proporcjonalnej do okresu, w którym ten wymóg nie był spełniony.</a:t>
            </a:r>
            <a:endParaRPr lang="pl" sz="2800" dirty="0"/>
          </a:p>
          <a:p>
            <a:pPr marL="457200" lvl="0" indent="-457200" algn="just" rtl="0">
              <a:spcBef>
                <a:spcPct val="80000"/>
              </a:spcBef>
              <a:buFont typeface="Wingdings" panose="05000000000000000000" pitchFamily="2" charset="2"/>
              <a:buChar char="Ø"/>
              <a:defRPr/>
            </a:pPr>
            <a:endParaRPr lang="pl" sz="2800" dirty="0"/>
          </a:p>
          <a:p>
            <a:pPr marL="457200" lvl="0" indent="-457200" algn="just" rtl="0">
              <a:spcBef>
                <a:spcPct val="80000"/>
              </a:spcBef>
              <a:buFont typeface="Wingdings" panose="05000000000000000000" pitchFamily="2" charset="2"/>
              <a:buChar char="Ø"/>
              <a:defRPr/>
            </a:pPr>
            <a:endParaRPr lang="pl" sz="2800" dirty="0"/>
          </a:p>
          <a:p>
            <a:pPr lvl="0" algn="just" rtl="0">
              <a:spcBef>
                <a:spcPct val="80000"/>
              </a:spcBef>
              <a:defRPr/>
            </a:pPr>
            <a:endParaRPr lang="pl-PL" sz="1800" b="0" i="0" u="none" strike="noStrike" baseline="0" dirty="0">
              <a:solidFill>
                <a:srgbClr val="000000"/>
              </a:solidFill>
              <a:latin typeface="Open Sans" panose="020B0606030504020204" pitchFamily="34" charset="0"/>
            </a:endParaRPr>
          </a:p>
          <a:p>
            <a:pPr algn="l"/>
            <a:endParaRPr lang="pl-PL" altLang="pl-PL" sz="2200" dirty="0">
              <a:solidFill>
                <a:srgbClr val="4445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23082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8" name="Rectangle 1037">
            <a:extLst>
              <a:ext uri="{FF2B5EF4-FFF2-40B4-BE49-F238E27FC236}">
                <a16:creationId xmlns:a16="http://schemas.microsoft.com/office/drawing/2014/main" id="{3C54F4CE-85F0-46ED-80DA-9518C9251A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0" name="Freeform: Shape 1039">
            <a:extLst>
              <a:ext uri="{FF2B5EF4-FFF2-40B4-BE49-F238E27FC236}">
                <a16:creationId xmlns:a16="http://schemas.microsoft.com/office/drawing/2014/main" id="{DADD1FCA-8ACB-4958-81DD-4CDD6D3E19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802086" cy="6858000"/>
          </a:xfrm>
          <a:custGeom>
            <a:avLst/>
            <a:gdLst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6695 w 5734864"/>
              <a:gd name="connsiteY13" fmla="*/ 1035077 h 6858000"/>
              <a:gd name="connsiteX14" fmla="*/ 847865 w 5734864"/>
              <a:gd name="connsiteY14" fmla="*/ 1070795 h 6858000"/>
              <a:gd name="connsiteX15" fmla="*/ 862786 w 5734864"/>
              <a:gd name="connsiteY15" fmla="*/ 1238994 h 6858000"/>
              <a:gd name="connsiteX16" fmla="*/ 859345 w 5734864"/>
              <a:gd name="connsiteY16" fmla="*/ 1380427 h 6858000"/>
              <a:gd name="connsiteX17" fmla="*/ 855172 w 5734864"/>
              <a:gd name="connsiteY17" fmla="*/ 1435262 h 6858000"/>
              <a:gd name="connsiteX18" fmla="*/ 860494 w 5734864"/>
              <a:gd name="connsiteY18" fmla="*/ 1453861 h 6858000"/>
              <a:gd name="connsiteX19" fmla="*/ 853731 w 5734864"/>
              <a:gd name="connsiteY19" fmla="*/ 1467047 h 6858000"/>
              <a:gd name="connsiteX20" fmla="*/ 845847 w 5734864"/>
              <a:gd name="connsiteY20" fmla="*/ 1502307 h 6858000"/>
              <a:gd name="connsiteX21" fmla="*/ 817613 w 5734864"/>
              <a:gd name="connsiteY21" fmla="*/ 1565166 h 6858000"/>
              <a:gd name="connsiteX22" fmla="*/ 804223 w 5734864"/>
              <a:gd name="connsiteY22" fmla="*/ 1601941 h 6858000"/>
              <a:gd name="connsiteX23" fmla="*/ 791773 w 5734864"/>
              <a:gd name="connsiteY23" fmla="*/ 1627005 h 6858000"/>
              <a:gd name="connsiteX24" fmla="*/ 774645 w 5734864"/>
              <a:gd name="connsiteY24" fmla="*/ 1699922 h 6858000"/>
              <a:gd name="connsiteX25" fmla="*/ 752343 w 5734864"/>
              <a:gd name="connsiteY25" fmla="*/ 1824604 h 6858000"/>
              <a:gd name="connsiteX26" fmla="*/ 746254 w 5734864"/>
              <a:gd name="connsiteY26" fmla="*/ 1850222 h 6858000"/>
              <a:gd name="connsiteX27" fmla="*/ 728600 w 5734864"/>
              <a:gd name="connsiteY27" fmla="*/ 1869603 h 6858000"/>
              <a:gd name="connsiteX28" fmla="*/ 724396 w 5734864"/>
              <a:gd name="connsiteY28" fmla="*/ 1883104 h 6858000"/>
              <a:gd name="connsiteX29" fmla="*/ 722165 w 5734864"/>
              <a:gd name="connsiteY29" fmla="*/ 1885924 h 6858000"/>
              <a:gd name="connsiteX30" fmla="*/ 721338 w 5734864"/>
              <a:gd name="connsiteY30" fmla="*/ 1887123 h 6858000"/>
              <a:gd name="connsiteX31" fmla="*/ 714840 w 5734864"/>
              <a:gd name="connsiteY31" fmla="*/ 1902274 h 6858000"/>
              <a:gd name="connsiteX32" fmla="*/ 722847 w 5734864"/>
              <a:gd name="connsiteY32" fmla="*/ 1929891 h 6858000"/>
              <a:gd name="connsiteX33" fmla="*/ 719647 w 5734864"/>
              <a:gd name="connsiteY33" fmla="*/ 1936120 h 6858000"/>
              <a:gd name="connsiteX34" fmla="*/ 714660 w 5734864"/>
              <a:gd name="connsiteY34" fmla="*/ 1982709 h 6858000"/>
              <a:gd name="connsiteX35" fmla="*/ 710759 w 5734864"/>
              <a:gd name="connsiteY35" fmla="*/ 2013010 h 6858000"/>
              <a:gd name="connsiteX36" fmla="*/ 697927 w 5734864"/>
              <a:gd name="connsiteY36" fmla="*/ 2069833 h 6858000"/>
              <a:gd name="connsiteX37" fmla="*/ 693594 w 5734864"/>
              <a:gd name="connsiteY37" fmla="*/ 2103731 h 6858000"/>
              <a:gd name="connsiteX38" fmla="*/ 691109 w 5734864"/>
              <a:gd name="connsiteY38" fmla="*/ 2124027 h 6858000"/>
              <a:gd name="connsiteX39" fmla="*/ 676593 w 5734864"/>
              <a:gd name="connsiteY39" fmla="*/ 2176182 h 6858000"/>
              <a:gd name="connsiteX40" fmla="*/ 633227 w 5734864"/>
              <a:gd name="connsiteY40" fmla="*/ 2258036 h 6858000"/>
              <a:gd name="connsiteX41" fmla="*/ 625564 w 5734864"/>
              <a:gd name="connsiteY41" fmla="*/ 2284567 h 6858000"/>
              <a:gd name="connsiteX42" fmla="*/ 627074 w 5734864"/>
              <a:gd name="connsiteY42" fmla="*/ 2289605 h 6858000"/>
              <a:gd name="connsiteX43" fmla="*/ 614574 w 5734864"/>
              <a:gd name="connsiteY43" fmla="*/ 2308717 h 6858000"/>
              <a:gd name="connsiteX44" fmla="*/ 606890 w 5734864"/>
              <a:gd name="connsiteY44" fmla="*/ 2320662 h 6858000"/>
              <a:gd name="connsiteX45" fmla="*/ 605558 w 5734864"/>
              <a:gd name="connsiteY45" fmla="*/ 2327897 h 6858000"/>
              <a:gd name="connsiteX46" fmla="*/ 602202 w 5734864"/>
              <a:gd name="connsiteY46" fmla="*/ 2357749 h 6858000"/>
              <a:gd name="connsiteX47" fmla="*/ 600213 w 5734864"/>
              <a:gd name="connsiteY47" fmla="*/ 2364905 h 6858000"/>
              <a:gd name="connsiteX48" fmla="*/ 597160 w 5734864"/>
              <a:gd name="connsiteY48" fmla="*/ 2388351 h 6858000"/>
              <a:gd name="connsiteX49" fmla="*/ 597982 w 5734864"/>
              <a:gd name="connsiteY49" fmla="*/ 2402296 h 6858000"/>
              <a:gd name="connsiteX50" fmla="*/ 593150 w 5734864"/>
              <a:gd name="connsiteY50" fmla="*/ 2420015 h 6858000"/>
              <a:gd name="connsiteX51" fmla="*/ 592833 w 5734864"/>
              <a:gd name="connsiteY51" fmla="*/ 2422749 h 6858000"/>
              <a:gd name="connsiteX52" fmla="*/ 594479 w 5734864"/>
              <a:gd name="connsiteY52" fmla="*/ 2426002 h 6858000"/>
              <a:gd name="connsiteX53" fmla="*/ 591963 w 5734864"/>
              <a:gd name="connsiteY53" fmla="*/ 2431950 h 6858000"/>
              <a:gd name="connsiteX54" fmla="*/ 591544 w 5734864"/>
              <a:gd name="connsiteY54" fmla="*/ 2433897 h 6858000"/>
              <a:gd name="connsiteX55" fmla="*/ 589519 w 5734864"/>
              <a:gd name="connsiteY55" fmla="*/ 2451398 h 6858000"/>
              <a:gd name="connsiteX56" fmla="*/ 590037 w 5734864"/>
              <a:gd name="connsiteY56" fmla="*/ 2455536 h 6858000"/>
              <a:gd name="connsiteX57" fmla="*/ 588179 w 5734864"/>
              <a:gd name="connsiteY57" fmla="*/ 2462981 h 6858000"/>
              <a:gd name="connsiteX58" fmla="*/ 583434 w 5734864"/>
              <a:gd name="connsiteY58" fmla="*/ 2503991 h 6858000"/>
              <a:gd name="connsiteX59" fmla="*/ 567942 w 5734864"/>
              <a:gd name="connsiteY59" fmla="*/ 2652936 h 6858000"/>
              <a:gd name="connsiteX60" fmla="*/ 573869 w 5734864"/>
              <a:gd name="connsiteY60" fmla="*/ 2670188 h 6858000"/>
              <a:gd name="connsiteX61" fmla="*/ 575243 w 5734864"/>
              <a:gd name="connsiteY61" fmla="*/ 2688114 h 6858000"/>
              <a:gd name="connsiteX62" fmla="*/ 573824 w 5734864"/>
              <a:gd name="connsiteY62" fmla="*/ 2689856 h 6858000"/>
              <a:gd name="connsiteX63" fmla="*/ 570699 w 5734864"/>
              <a:gd name="connsiteY63" fmla="*/ 2709353 h 6858000"/>
              <a:gd name="connsiteX64" fmla="*/ 573192 w 5734864"/>
              <a:gd name="connsiteY64" fmla="*/ 2714527 h 6858000"/>
              <a:gd name="connsiteX65" fmla="*/ 572044 w 5734864"/>
              <a:gd name="connsiteY65" fmla="*/ 2728187 h 6858000"/>
              <a:gd name="connsiteX66" fmla="*/ 572465 w 5734864"/>
              <a:gd name="connsiteY66" fmla="*/ 2755863 h 6858000"/>
              <a:gd name="connsiteX67" fmla="*/ 570028 w 5734864"/>
              <a:gd name="connsiteY67" fmla="*/ 2760324 h 6858000"/>
              <a:gd name="connsiteX68" fmla="*/ 566748 w 5734864"/>
              <a:gd name="connsiteY68" fmla="*/ 2800948 h 6858000"/>
              <a:gd name="connsiteX69" fmla="*/ 565509 w 5734864"/>
              <a:gd name="connsiteY69" fmla="*/ 2801167 h 6858000"/>
              <a:gd name="connsiteX70" fmla="*/ 559367 w 5734864"/>
              <a:gd name="connsiteY70" fmla="*/ 2811129 h 6858000"/>
              <a:gd name="connsiteX71" fmla="*/ 550354 w 5734864"/>
              <a:gd name="connsiteY71" fmla="*/ 2830949 h 6858000"/>
              <a:gd name="connsiteX72" fmla="*/ 514795 w 5734864"/>
              <a:gd name="connsiteY72" fmla="*/ 2872433 h 6858000"/>
              <a:gd name="connsiteX73" fmla="*/ 509875 w 5734864"/>
              <a:gd name="connsiteY73" fmla="*/ 2923099 h 6858000"/>
              <a:gd name="connsiteX74" fmla="*/ 509577 w 5734864"/>
              <a:gd name="connsiteY74" fmla="*/ 2923197 h 6858000"/>
              <a:gd name="connsiteX75" fmla="*/ 507597 w 5734864"/>
              <a:gd name="connsiteY75" fmla="*/ 2931868 h 6858000"/>
              <a:gd name="connsiteX76" fmla="*/ 507379 w 5734864"/>
              <a:gd name="connsiteY76" fmla="*/ 2938322 h 6858000"/>
              <a:gd name="connsiteX77" fmla="*/ 504725 w 5734864"/>
              <a:gd name="connsiteY77" fmla="*/ 2954519 h 6858000"/>
              <a:gd name="connsiteX78" fmla="*/ 502018 w 5734864"/>
              <a:gd name="connsiteY78" fmla="*/ 2959643 h 6858000"/>
              <a:gd name="connsiteX79" fmla="*/ 498360 w 5734864"/>
              <a:gd name="connsiteY79" fmla="*/ 2961019 h 6858000"/>
              <a:gd name="connsiteX80" fmla="*/ 498483 w 5734864"/>
              <a:gd name="connsiteY80" fmla="*/ 2962590 h 6858000"/>
              <a:gd name="connsiteX81" fmla="*/ 484403 w 5734864"/>
              <a:gd name="connsiteY81" fmla="*/ 2990538 h 6858000"/>
              <a:gd name="connsiteX82" fmla="*/ 463075 w 5734864"/>
              <a:gd name="connsiteY82" fmla="*/ 3055956 h 6858000"/>
              <a:gd name="connsiteX83" fmla="*/ 455013 w 5734864"/>
              <a:gd name="connsiteY83" fmla="*/ 3094482 h 6858000"/>
              <a:gd name="connsiteX84" fmla="*/ 428391 w 5734864"/>
              <a:gd name="connsiteY84" fmla="*/ 3198850 h 6858000"/>
              <a:gd name="connsiteX85" fmla="*/ 401440 w 5734864"/>
              <a:gd name="connsiteY85" fmla="*/ 3307560 h 6858000"/>
              <a:gd name="connsiteX86" fmla="*/ 386076 w 5734864"/>
              <a:gd name="connsiteY86" fmla="*/ 3373943 h 6858000"/>
              <a:gd name="connsiteX87" fmla="*/ 374726 w 5734864"/>
              <a:gd name="connsiteY87" fmla="*/ 3381364 h 6858000"/>
              <a:gd name="connsiteX88" fmla="*/ 369145 w 5734864"/>
              <a:gd name="connsiteY88" fmla="*/ 3383729 h 6858000"/>
              <a:gd name="connsiteX89" fmla="*/ 364294 w 5734864"/>
              <a:gd name="connsiteY89" fmla="*/ 3414159 h 6858000"/>
              <a:gd name="connsiteX90" fmla="*/ 366450 w 5734864"/>
              <a:gd name="connsiteY90" fmla="*/ 3436925 h 6858000"/>
              <a:gd name="connsiteX91" fmla="*/ 351743 w 5734864"/>
              <a:gd name="connsiteY91" fmla="*/ 3521619 h 6858000"/>
              <a:gd name="connsiteX92" fmla="*/ 345784 w 5734864"/>
              <a:gd name="connsiteY92" fmla="*/ 3603757 h 6858000"/>
              <a:gd name="connsiteX93" fmla="*/ 344198 w 5734864"/>
              <a:gd name="connsiteY93" fmla="*/ 3652424 h 6858000"/>
              <a:gd name="connsiteX94" fmla="*/ 352450 w 5734864"/>
              <a:gd name="connsiteY94" fmla="*/ 3665222 h 6858000"/>
              <a:gd name="connsiteX95" fmla="*/ 342621 w 5734864"/>
              <a:gd name="connsiteY95" fmla="*/ 3700804 h 6858000"/>
              <a:gd name="connsiteX96" fmla="*/ 341514 w 5734864"/>
              <a:gd name="connsiteY96" fmla="*/ 3734774 h 6858000"/>
              <a:gd name="connsiteX97" fmla="*/ 340607 w 5734864"/>
              <a:gd name="connsiteY97" fmla="*/ 3785153 h 6858000"/>
              <a:gd name="connsiteX98" fmla="*/ 340707 w 5734864"/>
              <a:gd name="connsiteY98" fmla="*/ 3788177 h 6858000"/>
              <a:gd name="connsiteX99" fmla="*/ 340361 w 5734864"/>
              <a:gd name="connsiteY99" fmla="*/ 3798803 h 6858000"/>
              <a:gd name="connsiteX100" fmla="*/ 339642 w 5734864"/>
              <a:gd name="connsiteY100" fmla="*/ 3838750 h 6858000"/>
              <a:gd name="connsiteX101" fmla="*/ 360295 w 5734864"/>
              <a:gd name="connsiteY101" fmla="*/ 4015196 h 6858000"/>
              <a:gd name="connsiteX102" fmla="*/ 339043 w 5734864"/>
              <a:gd name="connsiteY102" fmla="*/ 4052778 h 6858000"/>
              <a:gd name="connsiteX103" fmla="*/ 339343 w 5734864"/>
              <a:gd name="connsiteY103" fmla="*/ 4096257 h 6858000"/>
              <a:gd name="connsiteX104" fmla="*/ 340786 w 5734864"/>
              <a:gd name="connsiteY104" fmla="*/ 4321136 h 6858000"/>
              <a:gd name="connsiteX105" fmla="*/ 343158 w 5734864"/>
              <a:gd name="connsiteY105" fmla="*/ 4429174 h 6858000"/>
              <a:gd name="connsiteX106" fmla="*/ 334599 w 5734864"/>
              <a:gd name="connsiteY106" fmla="*/ 4449938 h 6858000"/>
              <a:gd name="connsiteX107" fmla="*/ 332890 w 5734864"/>
              <a:gd name="connsiteY107" fmla="*/ 4453515 h 6858000"/>
              <a:gd name="connsiteX108" fmla="*/ 331105 w 5734864"/>
              <a:gd name="connsiteY108" fmla="*/ 4467941 h 6858000"/>
              <a:gd name="connsiteX109" fmla="*/ 324289 w 5734864"/>
              <a:gd name="connsiteY109" fmla="*/ 4471861 h 6858000"/>
              <a:gd name="connsiteX110" fmla="*/ 317079 w 5734864"/>
              <a:gd name="connsiteY110" fmla="*/ 4493468 h 6858000"/>
              <a:gd name="connsiteX111" fmla="*/ 315557 w 5734864"/>
              <a:gd name="connsiteY111" fmla="*/ 4520067 h 6858000"/>
              <a:gd name="connsiteX112" fmla="*/ 315240 w 5734864"/>
              <a:gd name="connsiteY112" fmla="*/ 4536872 h 6858000"/>
              <a:gd name="connsiteX113" fmla="*/ 316200 w 5734864"/>
              <a:gd name="connsiteY113" fmla="*/ 4538297 h 6858000"/>
              <a:gd name="connsiteX114" fmla="*/ 317507 w 5734864"/>
              <a:gd name="connsiteY114" fmla="*/ 4547582 h 6858000"/>
              <a:gd name="connsiteX115" fmla="*/ 323078 w 5734864"/>
              <a:gd name="connsiteY115" fmla="*/ 4592102 h 6858000"/>
              <a:gd name="connsiteX116" fmla="*/ 328722 w 5734864"/>
              <a:gd name="connsiteY116" fmla="*/ 4667914 h 6858000"/>
              <a:gd name="connsiteX117" fmla="*/ 335597 w 5734864"/>
              <a:gd name="connsiteY117" fmla="*/ 4695035 h 6858000"/>
              <a:gd name="connsiteX118" fmla="*/ 339485 w 5734864"/>
              <a:gd name="connsiteY118" fmla="*/ 4695979 h 6858000"/>
              <a:gd name="connsiteX119" fmla="*/ 341089 w 5734864"/>
              <a:gd name="connsiteY119" fmla="*/ 4704268 h 6858000"/>
              <a:gd name="connsiteX120" fmla="*/ 342177 w 5734864"/>
              <a:gd name="connsiteY120" fmla="*/ 4706060 h 6858000"/>
              <a:gd name="connsiteX121" fmla="*/ 347751 w 5734864"/>
              <a:gd name="connsiteY121" fmla="*/ 4716754 h 6858000"/>
              <a:gd name="connsiteX122" fmla="*/ 344125 w 5734864"/>
              <a:gd name="connsiteY122" fmla="*/ 4764669 h 6858000"/>
              <a:gd name="connsiteX123" fmla="*/ 340188 w 5734864"/>
              <a:gd name="connsiteY123" fmla="*/ 4779386 h 6858000"/>
              <a:gd name="connsiteX124" fmla="*/ 335146 w 5734864"/>
              <a:gd name="connsiteY124" fmla="*/ 4787491 h 6858000"/>
              <a:gd name="connsiteX125" fmla="*/ 319124 w 5734864"/>
              <a:gd name="connsiteY125" fmla="*/ 4843514 h 6858000"/>
              <a:gd name="connsiteX126" fmla="*/ 305956 w 5734864"/>
              <a:gd name="connsiteY126" fmla="*/ 4881505 h 6858000"/>
              <a:gd name="connsiteX127" fmla="*/ 301062 w 5734864"/>
              <a:gd name="connsiteY127" fmla="*/ 4889332 h 6858000"/>
              <a:gd name="connsiteX128" fmla="*/ 302141 w 5734864"/>
              <a:gd name="connsiteY128" fmla="*/ 4899400 h 6858000"/>
              <a:gd name="connsiteX129" fmla="*/ 304424 w 5734864"/>
              <a:gd name="connsiteY129" fmla="*/ 4902664 h 6858000"/>
              <a:gd name="connsiteX130" fmla="*/ 293123 w 5734864"/>
              <a:gd name="connsiteY130" fmla="*/ 4932769 h 6858000"/>
              <a:gd name="connsiteX131" fmla="*/ 292275 w 5734864"/>
              <a:gd name="connsiteY131" fmla="*/ 4936482 h 6858000"/>
              <a:gd name="connsiteX132" fmla="*/ 288304 w 5734864"/>
              <a:gd name="connsiteY132" fmla="*/ 4962325 h 6858000"/>
              <a:gd name="connsiteX133" fmla="*/ 287420 w 5734864"/>
              <a:gd name="connsiteY133" fmla="*/ 5042193 h 6858000"/>
              <a:gd name="connsiteX134" fmla="*/ 287020 w 5734864"/>
              <a:gd name="connsiteY134" fmla="*/ 5065655 h 6858000"/>
              <a:gd name="connsiteX135" fmla="*/ 288488 w 5734864"/>
              <a:gd name="connsiteY135" fmla="*/ 5082216 h 6858000"/>
              <a:gd name="connsiteX136" fmla="*/ 282763 w 5734864"/>
              <a:gd name="connsiteY136" fmla="*/ 5127114 h 6858000"/>
              <a:gd name="connsiteX137" fmla="*/ 269316 w 5734864"/>
              <a:gd name="connsiteY137" fmla="*/ 5202682 h 6858000"/>
              <a:gd name="connsiteX138" fmla="*/ 269174 w 5734864"/>
              <a:gd name="connsiteY138" fmla="*/ 5230835 h 6858000"/>
              <a:gd name="connsiteX139" fmla="*/ 272679 w 5734864"/>
              <a:gd name="connsiteY139" fmla="*/ 5232660 h 6858000"/>
              <a:gd name="connsiteX140" fmla="*/ 272160 w 5734864"/>
              <a:gd name="connsiteY140" fmla="*/ 5241150 h 6858000"/>
              <a:gd name="connsiteX141" fmla="*/ 272760 w 5734864"/>
              <a:gd name="connsiteY141" fmla="*/ 5243156 h 6858000"/>
              <a:gd name="connsiteX142" fmla="*/ 275462 w 5734864"/>
              <a:gd name="connsiteY142" fmla="*/ 5254919 h 6858000"/>
              <a:gd name="connsiteX143" fmla="*/ 262897 w 5734864"/>
              <a:gd name="connsiteY143" fmla="*/ 5286259 h 6858000"/>
              <a:gd name="connsiteX144" fmla="*/ 252761 w 5734864"/>
              <a:gd name="connsiteY144" fmla="*/ 5357801 h 6858000"/>
              <a:gd name="connsiteX145" fmla="*/ 242360 w 5734864"/>
              <a:gd name="connsiteY145" fmla="*/ 5460080 h 6858000"/>
              <a:gd name="connsiteX146" fmla="*/ 229880 w 5734864"/>
              <a:gd name="connsiteY146" fmla="*/ 5539714 h 6858000"/>
              <a:gd name="connsiteX147" fmla="*/ 204283 w 5734864"/>
              <a:gd name="connsiteY147" fmla="*/ 5639080 h 6858000"/>
              <a:gd name="connsiteX148" fmla="*/ 198948 w 5734864"/>
              <a:gd name="connsiteY148" fmla="*/ 5710958 h 6858000"/>
              <a:gd name="connsiteX149" fmla="*/ 192367 w 5734864"/>
              <a:gd name="connsiteY149" fmla="*/ 5719859 h 6858000"/>
              <a:gd name="connsiteX150" fmla="*/ 188035 w 5734864"/>
              <a:gd name="connsiteY150" fmla="*/ 5729935 h 6858000"/>
              <a:gd name="connsiteX151" fmla="*/ 188428 w 5734864"/>
              <a:gd name="connsiteY151" fmla="*/ 5731182 h 6858000"/>
              <a:gd name="connsiteX152" fmla="*/ 181635 w 5734864"/>
              <a:gd name="connsiteY152" fmla="*/ 5753538 h 6858000"/>
              <a:gd name="connsiteX153" fmla="*/ 169744 w 5734864"/>
              <a:gd name="connsiteY153" fmla="*/ 5796307 h 6858000"/>
              <a:gd name="connsiteX154" fmla="*/ 170351 w 5734864"/>
              <a:gd name="connsiteY154" fmla="*/ 5796644 h 6858000"/>
              <a:gd name="connsiteX155" fmla="*/ 171559 w 5734864"/>
              <a:gd name="connsiteY155" fmla="*/ 5803435 h 6858000"/>
              <a:gd name="connsiteX156" fmla="*/ 172284 w 5734864"/>
              <a:gd name="connsiteY156" fmla="*/ 5816391 h 6858000"/>
              <a:gd name="connsiteX157" fmla="*/ 182542 w 5734864"/>
              <a:gd name="connsiteY157" fmla="*/ 5846382 h 6858000"/>
              <a:gd name="connsiteX158" fmla="*/ 175877 w 5734864"/>
              <a:gd name="connsiteY158" fmla="*/ 5871336 h 6858000"/>
              <a:gd name="connsiteX159" fmla="*/ 174910 w 5734864"/>
              <a:gd name="connsiteY159" fmla="*/ 5876376 h 6858000"/>
              <a:gd name="connsiteX160" fmla="*/ 175047 w 5734864"/>
              <a:gd name="connsiteY160" fmla="*/ 5876483 h 6858000"/>
              <a:gd name="connsiteX161" fmla="*/ 174335 w 5734864"/>
              <a:gd name="connsiteY161" fmla="*/ 5881814 h 6858000"/>
              <a:gd name="connsiteX162" fmla="*/ 171273 w 5734864"/>
              <a:gd name="connsiteY162" fmla="*/ 5895339 h 6858000"/>
              <a:gd name="connsiteX163" fmla="*/ 171658 w 5734864"/>
              <a:gd name="connsiteY163" fmla="*/ 5898749 h 6858000"/>
              <a:gd name="connsiteX164" fmla="*/ 174658 w 5734864"/>
              <a:gd name="connsiteY164" fmla="*/ 5919558 h 6858000"/>
              <a:gd name="connsiteX165" fmla="*/ 169099 w 5734864"/>
              <a:gd name="connsiteY165" fmla="*/ 5984417 h 6858000"/>
              <a:gd name="connsiteX166" fmla="*/ 162007 w 5734864"/>
              <a:gd name="connsiteY166" fmla="*/ 6049043 h 6858000"/>
              <a:gd name="connsiteX167" fmla="*/ 156875 w 5734864"/>
              <a:gd name="connsiteY167" fmla="*/ 6114000 h 6858000"/>
              <a:gd name="connsiteX168" fmla="*/ 165441 w 5734864"/>
              <a:gd name="connsiteY168" fmla="*/ 6146938 h 6858000"/>
              <a:gd name="connsiteX169" fmla="*/ 165177 w 5734864"/>
              <a:gd name="connsiteY169" fmla="*/ 6150658 h 6858000"/>
              <a:gd name="connsiteX170" fmla="*/ 161772 w 5734864"/>
              <a:gd name="connsiteY170" fmla="*/ 6160011 h 6858000"/>
              <a:gd name="connsiteX171" fmla="*/ 160051 w 5734864"/>
              <a:gd name="connsiteY171" fmla="*/ 6163393 h 6858000"/>
              <a:gd name="connsiteX172" fmla="*/ 158473 w 5734864"/>
              <a:gd name="connsiteY172" fmla="*/ 6168628 h 6858000"/>
              <a:gd name="connsiteX173" fmla="*/ 158573 w 5734864"/>
              <a:gd name="connsiteY173" fmla="*/ 6168799 h 6858000"/>
              <a:gd name="connsiteX174" fmla="*/ 146463 w 5734864"/>
              <a:gd name="connsiteY174" fmla="*/ 6196671 h 6858000"/>
              <a:gd name="connsiteX175" fmla="*/ 150209 w 5734864"/>
              <a:gd name="connsiteY175" fmla="*/ 6232365 h 6858000"/>
              <a:gd name="connsiteX176" fmla="*/ 148544 w 5734864"/>
              <a:gd name="connsiteY176" fmla="*/ 6246162 h 6858000"/>
              <a:gd name="connsiteX177" fmla="*/ 148403 w 5734864"/>
              <a:gd name="connsiteY177" fmla="*/ 6253754 h 6858000"/>
              <a:gd name="connsiteX178" fmla="*/ 138880 w 5734864"/>
              <a:gd name="connsiteY178" fmla="*/ 6276449 h 6858000"/>
              <a:gd name="connsiteX179" fmla="*/ 138683 w 5734864"/>
              <a:gd name="connsiteY179" fmla="*/ 6279721 h 6858000"/>
              <a:gd name="connsiteX180" fmla="*/ 130721 w 5734864"/>
              <a:gd name="connsiteY180" fmla="*/ 6293675 h 6858000"/>
              <a:gd name="connsiteX181" fmla="*/ 120717 w 5734864"/>
              <a:gd name="connsiteY181" fmla="*/ 6313967 h 6858000"/>
              <a:gd name="connsiteX182" fmla="*/ 120841 w 5734864"/>
              <a:gd name="connsiteY182" fmla="*/ 6315437 h 6858000"/>
              <a:gd name="connsiteX183" fmla="*/ 115208 w 5734864"/>
              <a:gd name="connsiteY183" fmla="*/ 6324024 h 6858000"/>
              <a:gd name="connsiteX184" fmla="*/ 101217 w 5734864"/>
              <a:gd name="connsiteY184" fmla="*/ 6365923 h 6858000"/>
              <a:gd name="connsiteX185" fmla="*/ 74946 w 5734864"/>
              <a:gd name="connsiteY185" fmla="*/ 6556817 h 6858000"/>
              <a:gd name="connsiteX186" fmla="*/ 16001 w 5734864"/>
              <a:gd name="connsiteY186" fmla="*/ 6808678 h 6858000"/>
              <a:gd name="connsiteX187" fmla="*/ 0 w 5734864"/>
              <a:gd name="connsiteY187" fmla="*/ 6858000 h 6858000"/>
              <a:gd name="connsiteX188" fmla="*/ 5734864 w 5734864"/>
              <a:gd name="connsiteY188" fmla="*/ 6858000 h 6858000"/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6695 w 5734864"/>
              <a:gd name="connsiteY13" fmla="*/ 1035077 h 6858000"/>
              <a:gd name="connsiteX14" fmla="*/ 847865 w 5734864"/>
              <a:gd name="connsiteY14" fmla="*/ 1070795 h 6858000"/>
              <a:gd name="connsiteX15" fmla="*/ 862786 w 5734864"/>
              <a:gd name="connsiteY15" fmla="*/ 1238994 h 6858000"/>
              <a:gd name="connsiteX16" fmla="*/ 859345 w 5734864"/>
              <a:gd name="connsiteY16" fmla="*/ 1380427 h 6858000"/>
              <a:gd name="connsiteX17" fmla="*/ 855172 w 5734864"/>
              <a:gd name="connsiteY17" fmla="*/ 1435262 h 6858000"/>
              <a:gd name="connsiteX18" fmla="*/ 860494 w 5734864"/>
              <a:gd name="connsiteY18" fmla="*/ 1453861 h 6858000"/>
              <a:gd name="connsiteX19" fmla="*/ 853731 w 5734864"/>
              <a:gd name="connsiteY19" fmla="*/ 1467047 h 6858000"/>
              <a:gd name="connsiteX20" fmla="*/ 845847 w 5734864"/>
              <a:gd name="connsiteY20" fmla="*/ 1502307 h 6858000"/>
              <a:gd name="connsiteX21" fmla="*/ 817613 w 5734864"/>
              <a:gd name="connsiteY21" fmla="*/ 1565166 h 6858000"/>
              <a:gd name="connsiteX22" fmla="*/ 804223 w 5734864"/>
              <a:gd name="connsiteY22" fmla="*/ 1601941 h 6858000"/>
              <a:gd name="connsiteX23" fmla="*/ 791773 w 5734864"/>
              <a:gd name="connsiteY23" fmla="*/ 1627005 h 6858000"/>
              <a:gd name="connsiteX24" fmla="*/ 774645 w 5734864"/>
              <a:gd name="connsiteY24" fmla="*/ 1699922 h 6858000"/>
              <a:gd name="connsiteX25" fmla="*/ 752343 w 5734864"/>
              <a:gd name="connsiteY25" fmla="*/ 1824604 h 6858000"/>
              <a:gd name="connsiteX26" fmla="*/ 746254 w 5734864"/>
              <a:gd name="connsiteY26" fmla="*/ 1850222 h 6858000"/>
              <a:gd name="connsiteX27" fmla="*/ 728600 w 5734864"/>
              <a:gd name="connsiteY27" fmla="*/ 1869603 h 6858000"/>
              <a:gd name="connsiteX28" fmla="*/ 724396 w 5734864"/>
              <a:gd name="connsiteY28" fmla="*/ 1883104 h 6858000"/>
              <a:gd name="connsiteX29" fmla="*/ 722165 w 5734864"/>
              <a:gd name="connsiteY29" fmla="*/ 1885924 h 6858000"/>
              <a:gd name="connsiteX30" fmla="*/ 721338 w 5734864"/>
              <a:gd name="connsiteY30" fmla="*/ 1887123 h 6858000"/>
              <a:gd name="connsiteX31" fmla="*/ 714840 w 5734864"/>
              <a:gd name="connsiteY31" fmla="*/ 1902274 h 6858000"/>
              <a:gd name="connsiteX32" fmla="*/ 722847 w 5734864"/>
              <a:gd name="connsiteY32" fmla="*/ 1929891 h 6858000"/>
              <a:gd name="connsiteX33" fmla="*/ 714660 w 5734864"/>
              <a:gd name="connsiteY33" fmla="*/ 1982709 h 6858000"/>
              <a:gd name="connsiteX34" fmla="*/ 710759 w 5734864"/>
              <a:gd name="connsiteY34" fmla="*/ 2013010 h 6858000"/>
              <a:gd name="connsiteX35" fmla="*/ 697927 w 5734864"/>
              <a:gd name="connsiteY35" fmla="*/ 2069833 h 6858000"/>
              <a:gd name="connsiteX36" fmla="*/ 693594 w 5734864"/>
              <a:gd name="connsiteY36" fmla="*/ 2103731 h 6858000"/>
              <a:gd name="connsiteX37" fmla="*/ 691109 w 5734864"/>
              <a:gd name="connsiteY37" fmla="*/ 2124027 h 6858000"/>
              <a:gd name="connsiteX38" fmla="*/ 676593 w 5734864"/>
              <a:gd name="connsiteY38" fmla="*/ 2176182 h 6858000"/>
              <a:gd name="connsiteX39" fmla="*/ 633227 w 5734864"/>
              <a:gd name="connsiteY39" fmla="*/ 2258036 h 6858000"/>
              <a:gd name="connsiteX40" fmla="*/ 625564 w 5734864"/>
              <a:gd name="connsiteY40" fmla="*/ 2284567 h 6858000"/>
              <a:gd name="connsiteX41" fmla="*/ 627074 w 5734864"/>
              <a:gd name="connsiteY41" fmla="*/ 2289605 h 6858000"/>
              <a:gd name="connsiteX42" fmla="*/ 614574 w 5734864"/>
              <a:gd name="connsiteY42" fmla="*/ 2308717 h 6858000"/>
              <a:gd name="connsiteX43" fmla="*/ 606890 w 5734864"/>
              <a:gd name="connsiteY43" fmla="*/ 2320662 h 6858000"/>
              <a:gd name="connsiteX44" fmla="*/ 605558 w 5734864"/>
              <a:gd name="connsiteY44" fmla="*/ 2327897 h 6858000"/>
              <a:gd name="connsiteX45" fmla="*/ 602202 w 5734864"/>
              <a:gd name="connsiteY45" fmla="*/ 2357749 h 6858000"/>
              <a:gd name="connsiteX46" fmla="*/ 600213 w 5734864"/>
              <a:gd name="connsiteY46" fmla="*/ 2364905 h 6858000"/>
              <a:gd name="connsiteX47" fmla="*/ 597160 w 5734864"/>
              <a:gd name="connsiteY47" fmla="*/ 2388351 h 6858000"/>
              <a:gd name="connsiteX48" fmla="*/ 597982 w 5734864"/>
              <a:gd name="connsiteY48" fmla="*/ 2402296 h 6858000"/>
              <a:gd name="connsiteX49" fmla="*/ 593150 w 5734864"/>
              <a:gd name="connsiteY49" fmla="*/ 2420015 h 6858000"/>
              <a:gd name="connsiteX50" fmla="*/ 592833 w 5734864"/>
              <a:gd name="connsiteY50" fmla="*/ 2422749 h 6858000"/>
              <a:gd name="connsiteX51" fmla="*/ 594479 w 5734864"/>
              <a:gd name="connsiteY51" fmla="*/ 2426002 h 6858000"/>
              <a:gd name="connsiteX52" fmla="*/ 591963 w 5734864"/>
              <a:gd name="connsiteY52" fmla="*/ 2431950 h 6858000"/>
              <a:gd name="connsiteX53" fmla="*/ 591544 w 5734864"/>
              <a:gd name="connsiteY53" fmla="*/ 2433897 h 6858000"/>
              <a:gd name="connsiteX54" fmla="*/ 589519 w 5734864"/>
              <a:gd name="connsiteY54" fmla="*/ 2451398 h 6858000"/>
              <a:gd name="connsiteX55" fmla="*/ 590037 w 5734864"/>
              <a:gd name="connsiteY55" fmla="*/ 2455536 h 6858000"/>
              <a:gd name="connsiteX56" fmla="*/ 588179 w 5734864"/>
              <a:gd name="connsiteY56" fmla="*/ 2462981 h 6858000"/>
              <a:gd name="connsiteX57" fmla="*/ 583434 w 5734864"/>
              <a:gd name="connsiteY57" fmla="*/ 2503991 h 6858000"/>
              <a:gd name="connsiteX58" fmla="*/ 567942 w 5734864"/>
              <a:gd name="connsiteY58" fmla="*/ 2652936 h 6858000"/>
              <a:gd name="connsiteX59" fmla="*/ 573869 w 5734864"/>
              <a:gd name="connsiteY59" fmla="*/ 2670188 h 6858000"/>
              <a:gd name="connsiteX60" fmla="*/ 575243 w 5734864"/>
              <a:gd name="connsiteY60" fmla="*/ 2688114 h 6858000"/>
              <a:gd name="connsiteX61" fmla="*/ 573824 w 5734864"/>
              <a:gd name="connsiteY61" fmla="*/ 2689856 h 6858000"/>
              <a:gd name="connsiteX62" fmla="*/ 570699 w 5734864"/>
              <a:gd name="connsiteY62" fmla="*/ 2709353 h 6858000"/>
              <a:gd name="connsiteX63" fmla="*/ 573192 w 5734864"/>
              <a:gd name="connsiteY63" fmla="*/ 2714527 h 6858000"/>
              <a:gd name="connsiteX64" fmla="*/ 572044 w 5734864"/>
              <a:gd name="connsiteY64" fmla="*/ 2728187 h 6858000"/>
              <a:gd name="connsiteX65" fmla="*/ 572465 w 5734864"/>
              <a:gd name="connsiteY65" fmla="*/ 2755863 h 6858000"/>
              <a:gd name="connsiteX66" fmla="*/ 570028 w 5734864"/>
              <a:gd name="connsiteY66" fmla="*/ 2760324 h 6858000"/>
              <a:gd name="connsiteX67" fmla="*/ 566748 w 5734864"/>
              <a:gd name="connsiteY67" fmla="*/ 2800948 h 6858000"/>
              <a:gd name="connsiteX68" fmla="*/ 565509 w 5734864"/>
              <a:gd name="connsiteY68" fmla="*/ 2801167 h 6858000"/>
              <a:gd name="connsiteX69" fmla="*/ 559367 w 5734864"/>
              <a:gd name="connsiteY69" fmla="*/ 2811129 h 6858000"/>
              <a:gd name="connsiteX70" fmla="*/ 550354 w 5734864"/>
              <a:gd name="connsiteY70" fmla="*/ 2830949 h 6858000"/>
              <a:gd name="connsiteX71" fmla="*/ 514795 w 5734864"/>
              <a:gd name="connsiteY71" fmla="*/ 2872433 h 6858000"/>
              <a:gd name="connsiteX72" fmla="*/ 509875 w 5734864"/>
              <a:gd name="connsiteY72" fmla="*/ 2923099 h 6858000"/>
              <a:gd name="connsiteX73" fmla="*/ 509577 w 5734864"/>
              <a:gd name="connsiteY73" fmla="*/ 2923197 h 6858000"/>
              <a:gd name="connsiteX74" fmla="*/ 507597 w 5734864"/>
              <a:gd name="connsiteY74" fmla="*/ 2931868 h 6858000"/>
              <a:gd name="connsiteX75" fmla="*/ 507379 w 5734864"/>
              <a:gd name="connsiteY75" fmla="*/ 2938322 h 6858000"/>
              <a:gd name="connsiteX76" fmla="*/ 504725 w 5734864"/>
              <a:gd name="connsiteY76" fmla="*/ 2954519 h 6858000"/>
              <a:gd name="connsiteX77" fmla="*/ 502018 w 5734864"/>
              <a:gd name="connsiteY77" fmla="*/ 2959643 h 6858000"/>
              <a:gd name="connsiteX78" fmla="*/ 498360 w 5734864"/>
              <a:gd name="connsiteY78" fmla="*/ 2961019 h 6858000"/>
              <a:gd name="connsiteX79" fmla="*/ 498483 w 5734864"/>
              <a:gd name="connsiteY79" fmla="*/ 2962590 h 6858000"/>
              <a:gd name="connsiteX80" fmla="*/ 484403 w 5734864"/>
              <a:gd name="connsiteY80" fmla="*/ 2990538 h 6858000"/>
              <a:gd name="connsiteX81" fmla="*/ 463075 w 5734864"/>
              <a:gd name="connsiteY81" fmla="*/ 3055956 h 6858000"/>
              <a:gd name="connsiteX82" fmla="*/ 455013 w 5734864"/>
              <a:gd name="connsiteY82" fmla="*/ 3094482 h 6858000"/>
              <a:gd name="connsiteX83" fmla="*/ 428391 w 5734864"/>
              <a:gd name="connsiteY83" fmla="*/ 3198850 h 6858000"/>
              <a:gd name="connsiteX84" fmla="*/ 401440 w 5734864"/>
              <a:gd name="connsiteY84" fmla="*/ 3307560 h 6858000"/>
              <a:gd name="connsiteX85" fmla="*/ 386076 w 5734864"/>
              <a:gd name="connsiteY85" fmla="*/ 3373943 h 6858000"/>
              <a:gd name="connsiteX86" fmla="*/ 374726 w 5734864"/>
              <a:gd name="connsiteY86" fmla="*/ 3381364 h 6858000"/>
              <a:gd name="connsiteX87" fmla="*/ 369145 w 5734864"/>
              <a:gd name="connsiteY87" fmla="*/ 3383729 h 6858000"/>
              <a:gd name="connsiteX88" fmla="*/ 364294 w 5734864"/>
              <a:gd name="connsiteY88" fmla="*/ 3414159 h 6858000"/>
              <a:gd name="connsiteX89" fmla="*/ 366450 w 5734864"/>
              <a:gd name="connsiteY89" fmla="*/ 3436925 h 6858000"/>
              <a:gd name="connsiteX90" fmla="*/ 351743 w 5734864"/>
              <a:gd name="connsiteY90" fmla="*/ 3521619 h 6858000"/>
              <a:gd name="connsiteX91" fmla="*/ 345784 w 5734864"/>
              <a:gd name="connsiteY91" fmla="*/ 3603757 h 6858000"/>
              <a:gd name="connsiteX92" fmla="*/ 344198 w 5734864"/>
              <a:gd name="connsiteY92" fmla="*/ 3652424 h 6858000"/>
              <a:gd name="connsiteX93" fmla="*/ 352450 w 5734864"/>
              <a:gd name="connsiteY93" fmla="*/ 3665222 h 6858000"/>
              <a:gd name="connsiteX94" fmla="*/ 342621 w 5734864"/>
              <a:gd name="connsiteY94" fmla="*/ 3700804 h 6858000"/>
              <a:gd name="connsiteX95" fmla="*/ 341514 w 5734864"/>
              <a:gd name="connsiteY95" fmla="*/ 3734774 h 6858000"/>
              <a:gd name="connsiteX96" fmla="*/ 340607 w 5734864"/>
              <a:gd name="connsiteY96" fmla="*/ 3785153 h 6858000"/>
              <a:gd name="connsiteX97" fmla="*/ 340707 w 5734864"/>
              <a:gd name="connsiteY97" fmla="*/ 3788177 h 6858000"/>
              <a:gd name="connsiteX98" fmla="*/ 340361 w 5734864"/>
              <a:gd name="connsiteY98" fmla="*/ 3798803 h 6858000"/>
              <a:gd name="connsiteX99" fmla="*/ 339642 w 5734864"/>
              <a:gd name="connsiteY99" fmla="*/ 3838750 h 6858000"/>
              <a:gd name="connsiteX100" fmla="*/ 360295 w 5734864"/>
              <a:gd name="connsiteY100" fmla="*/ 4015196 h 6858000"/>
              <a:gd name="connsiteX101" fmla="*/ 339043 w 5734864"/>
              <a:gd name="connsiteY101" fmla="*/ 4052778 h 6858000"/>
              <a:gd name="connsiteX102" fmla="*/ 339343 w 5734864"/>
              <a:gd name="connsiteY102" fmla="*/ 4096257 h 6858000"/>
              <a:gd name="connsiteX103" fmla="*/ 340786 w 5734864"/>
              <a:gd name="connsiteY103" fmla="*/ 4321136 h 6858000"/>
              <a:gd name="connsiteX104" fmla="*/ 343158 w 5734864"/>
              <a:gd name="connsiteY104" fmla="*/ 4429174 h 6858000"/>
              <a:gd name="connsiteX105" fmla="*/ 334599 w 5734864"/>
              <a:gd name="connsiteY105" fmla="*/ 4449938 h 6858000"/>
              <a:gd name="connsiteX106" fmla="*/ 332890 w 5734864"/>
              <a:gd name="connsiteY106" fmla="*/ 4453515 h 6858000"/>
              <a:gd name="connsiteX107" fmla="*/ 331105 w 5734864"/>
              <a:gd name="connsiteY107" fmla="*/ 4467941 h 6858000"/>
              <a:gd name="connsiteX108" fmla="*/ 324289 w 5734864"/>
              <a:gd name="connsiteY108" fmla="*/ 4471861 h 6858000"/>
              <a:gd name="connsiteX109" fmla="*/ 317079 w 5734864"/>
              <a:gd name="connsiteY109" fmla="*/ 4493468 h 6858000"/>
              <a:gd name="connsiteX110" fmla="*/ 315557 w 5734864"/>
              <a:gd name="connsiteY110" fmla="*/ 4520067 h 6858000"/>
              <a:gd name="connsiteX111" fmla="*/ 315240 w 5734864"/>
              <a:gd name="connsiteY111" fmla="*/ 4536872 h 6858000"/>
              <a:gd name="connsiteX112" fmla="*/ 316200 w 5734864"/>
              <a:gd name="connsiteY112" fmla="*/ 4538297 h 6858000"/>
              <a:gd name="connsiteX113" fmla="*/ 317507 w 5734864"/>
              <a:gd name="connsiteY113" fmla="*/ 4547582 h 6858000"/>
              <a:gd name="connsiteX114" fmla="*/ 323078 w 5734864"/>
              <a:gd name="connsiteY114" fmla="*/ 4592102 h 6858000"/>
              <a:gd name="connsiteX115" fmla="*/ 328722 w 5734864"/>
              <a:gd name="connsiteY115" fmla="*/ 4667914 h 6858000"/>
              <a:gd name="connsiteX116" fmla="*/ 335597 w 5734864"/>
              <a:gd name="connsiteY116" fmla="*/ 4695035 h 6858000"/>
              <a:gd name="connsiteX117" fmla="*/ 339485 w 5734864"/>
              <a:gd name="connsiteY117" fmla="*/ 4695979 h 6858000"/>
              <a:gd name="connsiteX118" fmla="*/ 341089 w 5734864"/>
              <a:gd name="connsiteY118" fmla="*/ 4704268 h 6858000"/>
              <a:gd name="connsiteX119" fmla="*/ 342177 w 5734864"/>
              <a:gd name="connsiteY119" fmla="*/ 4706060 h 6858000"/>
              <a:gd name="connsiteX120" fmla="*/ 347751 w 5734864"/>
              <a:gd name="connsiteY120" fmla="*/ 4716754 h 6858000"/>
              <a:gd name="connsiteX121" fmla="*/ 344125 w 5734864"/>
              <a:gd name="connsiteY121" fmla="*/ 4764669 h 6858000"/>
              <a:gd name="connsiteX122" fmla="*/ 340188 w 5734864"/>
              <a:gd name="connsiteY122" fmla="*/ 4779386 h 6858000"/>
              <a:gd name="connsiteX123" fmla="*/ 335146 w 5734864"/>
              <a:gd name="connsiteY123" fmla="*/ 4787491 h 6858000"/>
              <a:gd name="connsiteX124" fmla="*/ 319124 w 5734864"/>
              <a:gd name="connsiteY124" fmla="*/ 4843514 h 6858000"/>
              <a:gd name="connsiteX125" fmla="*/ 305956 w 5734864"/>
              <a:gd name="connsiteY125" fmla="*/ 4881505 h 6858000"/>
              <a:gd name="connsiteX126" fmla="*/ 301062 w 5734864"/>
              <a:gd name="connsiteY126" fmla="*/ 4889332 h 6858000"/>
              <a:gd name="connsiteX127" fmla="*/ 302141 w 5734864"/>
              <a:gd name="connsiteY127" fmla="*/ 4899400 h 6858000"/>
              <a:gd name="connsiteX128" fmla="*/ 304424 w 5734864"/>
              <a:gd name="connsiteY128" fmla="*/ 4902664 h 6858000"/>
              <a:gd name="connsiteX129" fmla="*/ 293123 w 5734864"/>
              <a:gd name="connsiteY129" fmla="*/ 4932769 h 6858000"/>
              <a:gd name="connsiteX130" fmla="*/ 292275 w 5734864"/>
              <a:gd name="connsiteY130" fmla="*/ 4936482 h 6858000"/>
              <a:gd name="connsiteX131" fmla="*/ 288304 w 5734864"/>
              <a:gd name="connsiteY131" fmla="*/ 4962325 h 6858000"/>
              <a:gd name="connsiteX132" fmla="*/ 287420 w 5734864"/>
              <a:gd name="connsiteY132" fmla="*/ 5042193 h 6858000"/>
              <a:gd name="connsiteX133" fmla="*/ 287020 w 5734864"/>
              <a:gd name="connsiteY133" fmla="*/ 5065655 h 6858000"/>
              <a:gd name="connsiteX134" fmla="*/ 288488 w 5734864"/>
              <a:gd name="connsiteY134" fmla="*/ 5082216 h 6858000"/>
              <a:gd name="connsiteX135" fmla="*/ 282763 w 5734864"/>
              <a:gd name="connsiteY135" fmla="*/ 5127114 h 6858000"/>
              <a:gd name="connsiteX136" fmla="*/ 269316 w 5734864"/>
              <a:gd name="connsiteY136" fmla="*/ 5202682 h 6858000"/>
              <a:gd name="connsiteX137" fmla="*/ 269174 w 5734864"/>
              <a:gd name="connsiteY137" fmla="*/ 5230835 h 6858000"/>
              <a:gd name="connsiteX138" fmla="*/ 272679 w 5734864"/>
              <a:gd name="connsiteY138" fmla="*/ 5232660 h 6858000"/>
              <a:gd name="connsiteX139" fmla="*/ 272160 w 5734864"/>
              <a:gd name="connsiteY139" fmla="*/ 5241150 h 6858000"/>
              <a:gd name="connsiteX140" fmla="*/ 272760 w 5734864"/>
              <a:gd name="connsiteY140" fmla="*/ 5243156 h 6858000"/>
              <a:gd name="connsiteX141" fmla="*/ 275462 w 5734864"/>
              <a:gd name="connsiteY141" fmla="*/ 5254919 h 6858000"/>
              <a:gd name="connsiteX142" fmla="*/ 262897 w 5734864"/>
              <a:gd name="connsiteY142" fmla="*/ 5286259 h 6858000"/>
              <a:gd name="connsiteX143" fmla="*/ 252761 w 5734864"/>
              <a:gd name="connsiteY143" fmla="*/ 5357801 h 6858000"/>
              <a:gd name="connsiteX144" fmla="*/ 242360 w 5734864"/>
              <a:gd name="connsiteY144" fmla="*/ 5460080 h 6858000"/>
              <a:gd name="connsiteX145" fmla="*/ 229880 w 5734864"/>
              <a:gd name="connsiteY145" fmla="*/ 5539714 h 6858000"/>
              <a:gd name="connsiteX146" fmla="*/ 204283 w 5734864"/>
              <a:gd name="connsiteY146" fmla="*/ 5639080 h 6858000"/>
              <a:gd name="connsiteX147" fmla="*/ 198948 w 5734864"/>
              <a:gd name="connsiteY147" fmla="*/ 5710958 h 6858000"/>
              <a:gd name="connsiteX148" fmla="*/ 192367 w 5734864"/>
              <a:gd name="connsiteY148" fmla="*/ 5719859 h 6858000"/>
              <a:gd name="connsiteX149" fmla="*/ 188035 w 5734864"/>
              <a:gd name="connsiteY149" fmla="*/ 5729935 h 6858000"/>
              <a:gd name="connsiteX150" fmla="*/ 188428 w 5734864"/>
              <a:gd name="connsiteY150" fmla="*/ 5731182 h 6858000"/>
              <a:gd name="connsiteX151" fmla="*/ 181635 w 5734864"/>
              <a:gd name="connsiteY151" fmla="*/ 5753538 h 6858000"/>
              <a:gd name="connsiteX152" fmla="*/ 169744 w 5734864"/>
              <a:gd name="connsiteY152" fmla="*/ 5796307 h 6858000"/>
              <a:gd name="connsiteX153" fmla="*/ 170351 w 5734864"/>
              <a:gd name="connsiteY153" fmla="*/ 5796644 h 6858000"/>
              <a:gd name="connsiteX154" fmla="*/ 171559 w 5734864"/>
              <a:gd name="connsiteY154" fmla="*/ 5803435 h 6858000"/>
              <a:gd name="connsiteX155" fmla="*/ 172284 w 5734864"/>
              <a:gd name="connsiteY155" fmla="*/ 5816391 h 6858000"/>
              <a:gd name="connsiteX156" fmla="*/ 182542 w 5734864"/>
              <a:gd name="connsiteY156" fmla="*/ 5846382 h 6858000"/>
              <a:gd name="connsiteX157" fmla="*/ 175877 w 5734864"/>
              <a:gd name="connsiteY157" fmla="*/ 5871336 h 6858000"/>
              <a:gd name="connsiteX158" fmla="*/ 174910 w 5734864"/>
              <a:gd name="connsiteY158" fmla="*/ 5876376 h 6858000"/>
              <a:gd name="connsiteX159" fmla="*/ 175047 w 5734864"/>
              <a:gd name="connsiteY159" fmla="*/ 5876483 h 6858000"/>
              <a:gd name="connsiteX160" fmla="*/ 174335 w 5734864"/>
              <a:gd name="connsiteY160" fmla="*/ 5881814 h 6858000"/>
              <a:gd name="connsiteX161" fmla="*/ 171273 w 5734864"/>
              <a:gd name="connsiteY161" fmla="*/ 5895339 h 6858000"/>
              <a:gd name="connsiteX162" fmla="*/ 171658 w 5734864"/>
              <a:gd name="connsiteY162" fmla="*/ 5898749 h 6858000"/>
              <a:gd name="connsiteX163" fmla="*/ 174658 w 5734864"/>
              <a:gd name="connsiteY163" fmla="*/ 5919558 h 6858000"/>
              <a:gd name="connsiteX164" fmla="*/ 169099 w 5734864"/>
              <a:gd name="connsiteY164" fmla="*/ 5984417 h 6858000"/>
              <a:gd name="connsiteX165" fmla="*/ 162007 w 5734864"/>
              <a:gd name="connsiteY165" fmla="*/ 6049043 h 6858000"/>
              <a:gd name="connsiteX166" fmla="*/ 156875 w 5734864"/>
              <a:gd name="connsiteY166" fmla="*/ 6114000 h 6858000"/>
              <a:gd name="connsiteX167" fmla="*/ 165441 w 5734864"/>
              <a:gd name="connsiteY167" fmla="*/ 6146938 h 6858000"/>
              <a:gd name="connsiteX168" fmla="*/ 165177 w 5734864"/>
              <a:gd name="connsiteY168" fmla="*/ 6150658 h 6858000"/>
              <a:gd name="connsiteX169" fmla="*/ 161772 w 5734864"/>
              <a:gd name="connsiteY169" fmla="*/ 6160011 h 6858000"/>
              <a:gd name="connsiteX170" fmla="*/ 160051 w 5734864"/>
              <a:gd name="connsiteY170" fmla="*/ 6163393 h 6858000"/>
              <a:gd name="connsiteX171" fmla="*/ 158473 w 5734864"/>
              <a:gd name="connsiteY171" fmla="*/ 6168628 h 6858000"/>
              <a:gd name="connsiteX172" fmla="*/ 158573 w 5734864"/>
              <a:gd name="connsiteY172" fmla="*/ 6168799 h 6858000"/>
              <a:gd name="connsiteX173" fmla="*/ 146463 w 5734864"/>
              <a:gd name="connsiteY173" fmla="*/ 6196671 h 6858000"/>
              <a:gd name="connsiteX174" fmla="*/ 150209 w 5734864"/>
              <a:gd name="connsiteY174" fmla="*/ 6232365 h 6858000"/>
              <a:gd name="connsiteX175" fmla="*/ 148544 w 5734864"/>
              <a:gd name="connsiteY175" fmla="*/ 6246162 h 6858000"/>
              <a:gd name="connsiteX176" fmla="*/ 148403 w 5734864"/>
              <a:gd name="connsiteY176" fmla="*/ 6253754 h 6858000"/>
              <a:gd name="connsiteX177" fmla="*/ 138880 w 5734864"/>
              <a:gd name="connsiteY177" fmla="*/ 6276449 h 6858000"/>
              <a:gd name="connsiteX178" fmla="*/ 138683 w 5734864"/>
              <a:gd name="connsiteY178" fmla="*/ 6279721 h 6858000"/>
              <a:gd name="connsiteX179" fmla="*/ 130721 w 5734864"/>
              <a:gd name="connsiteY179" fmla="*/ 6293675 h 6858000"/>
              <a:gd name="connsiteX180" fmla="*/ 120717 w 5734864"/>
              <a:gd name="connsiteY180" fmla="*/ 6313967 h 6858000"/>
              <a:gd name="connsiteX181" fmla="*/ 120841 w 5734864"/>
              <a:gd name="connsiteY181" fmla="*/ 6315437 h 6858000"/>
              <a:gd name="connsiteX182" fmla="*/ 115208 w 5734864"/>
              <a:gd name="connsiteY182" fmla="*/ 6324024 h 6858000"/>
              <a:gd name="connsiteX183" fmla="*/ 101217 w 5734864"/>
              <a:gd name="connsiteY183" fmla="*/ 6365923 h 6858000"/>
              <a:gd name="connsiteX184" fmla="*/ 74946 w 5734864"/>
              <a:gd name="connsiteY184" fmla="*/ 6556817 h 6858000"/>
              <a:gd name="connsiteX185" fmla="*/ 16001 w 5734864"/>
              <a:gd name="connsiteY185" fmla="*/ 6808678 h 6858000"/>
              <a:gd name="connsiteX186" fmla="*/ 0 w 5734864"/>
              <a:gd name="connsiteY186" fmla="*/ 6858000 h 6858000"/>
              <a:gd name="connsiteX187" fmla="*/ 5734864 w 5734864"/>
              <a:gd name="connsiteY187" fmla="*/ 6858000 h 6858000"/>
              <a:gd name="connsiteX188" fmla="*/ 5734864 w 5734864"/>
              <a:gd name="connsiteY188" fmla="*/ 0 h 6858000"/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7865 w 5734864"/>
              <a:gd name="connsiteY13" fmla="*/ 1070795 h 6858000"/>
              <a:gd name="connsiteX14" fmla="*/ 862786 w 5734864"/>
              <a:gd name="connsiteY14" fmla="*/ 1238994 h 6858000"/>
              <a:gd name="connsiteX15" fmla="*/ 859345 w 5734864"/>
              <a:gd name="connsiteY15" fmla="*/ 1380427 h 6858000"/>
              <a:gd name="connsiteX16" fmla="*/ 855172 w 5734864"/>
              <a:gd name="connsiteY16" fmla="*/ 1435262 h 6858000"/>
              <a:gd name="connsiteX17" fmla="*/ 860494 w 5734864"/>
              <a:gd name="connsiteY17" fmla="*/ 1453861 h 6858000"/>
              <a:gd name="connsiteX18" fmla="*/ 853731 w 5734864"/>
              <a:gd name="connsiteY18" fmla="*/ 1467047 h 6858000"/>
              <a:gd name="connsiteX19" fmla="*/ 845847 w 5734864"/>
              <a:gd name="connsiteY19" fmla="*/ 1502307 h 6858000"/>
              <a:gd name="connsiteX20" fmla="*/ 817613 w 5734864"/>
              <a:gd name="connsiteY20" fmla="*/ 1565166 h 6858000"/>
              <a:gd name="connsiteX21" fmla="*/ 804223 w 5734864"/>
              <a:gd name="connsiteY21" fmla="*/ 1601941 h 6858000"/>
              <a:gd name="connsiteX22" fmla="*/ 791773 w 5734864"/>
              <a:gd name="connsiteY22" fmla="*/ 1627005 h 6858000"/>
              <a:gd name="connsiteX23" fmla="*/ 774645 w 5734864"/>
              <a:gd name="connsiteY23" fmla="*/ 1699922 h 6858000"/>
              <a:gd name="connsiteX24" fmla="*/ 752343 w 5734864"/>
              <a:gd name="connsiteY24" fmla="*/ 1824604 h 6858000"/>
              <a:gd name="connsiteX25" fmla="*/ 746254 w 5734864"/>
              <a:gd name="connsiteY25" fmla="*/ 1850222 h 6858000"/>
              <a:gd name="connsiteX26" fmla="*/ 728600 w 5734864"/>
              <a:gd name="connsiteY26" fmla="*/ 1869603 h 6858000"/>
              <a:gd name="connsiteX27" fmla="*/ 724396 w 5734864"/>
              <a:gd name="connsiteY27" fmla="*/ 1883104 h 6858000"/>
              <a:gd name="connsiteX28" fmla="*/ 722165 w 5734864"/>
              <a:gd name="connsiteY28" fmla="*/ 1885924 h 6858000"/>
              <a:gd name="connsiteX29" fmla="*/ 721338 w 5734864"/>
              <a:gd name="connsiteY29" fmla="*/ 1887123 h 6858000"/>
              <a:gd name="connsiteX30" fmla="*/ 714840 w 5734864"/>
              <a:gd name="connsiteY30" fmla="*/ 1902274 h 6858000"/>
              <a:gd name="connsiteX31" fmla="*/ 722847 w 5734864"/>
              <a:gd name="connsiteY31" fmla="*/ 1929891 h 6858000"/>
              <a:gd name="connsiteX32" fmla="*/ 714660 w 5734864"/>
              <a:gd name="connsiteY32" fmla="*/ 1982709 h 6858000"/>
              <a:gd name="connsiteX33" fmla="*/ 710759 w 5734864"/>
              <a:gd name="connsiteY33" fmla="*/ 2013010 h 6858000"/>
              <a:gd name="connsiteX34" fmla="*/ 697927 w 5734864"/>
              <a:gd name="connsiteY34" fmla="*/ 2069833 h 6858000"/>
              <a:gd name="connsiteX35" fmla="*/ 693594 w 5734864"/>
              <a:gd name="connsiteY35" fmla="*/ 2103731 h 6858000"/>
              <a:gd name="connsiteX36" fmla="*/ 691109 w 5734864"/>
              <a:gd name="connsiteY36" fmla="*/ 2124027 h 6858000"/>
              <a:gd name="connsiteX37" fmla="*/ 676593 w 5734864"/>
              <a:gd name="connsiteY37" fmla="*/ 2176182 h 6858000"/>
              <a:gd name="connsiteX38" fmla="*/ 633227 w 5734864"/>
              <a:gd name="connsiteY38" fmla="*/ 2258036 h 6858000"/>
              <a:gd name="connsiteX39" fmla="*/ 625564 w 5734864"/>
              <a:gd name="connsiteY39" fmla="*/ 2284567 h 6858000"/>
              <a:gd name="connsiteX40" fmla="*/ 627074 w 5734864"/>
              <a:gd name="connsiteY40" fmla="*/ 2289605 h 6858000"/>
              <a:gd name="connsiteX41" fmla="*/ 614574 w 5734864"/>
              <a:gd name="connsiteY41" fmla="*/ 2308717 h 6858000"/>
              <a:gd name="connsiteX42" fmla="*/ 606890 w 5734864"/>
              <a:gd name="connsiteY42" fmla="*/ 2320662 h 6858000"/>
              <a:gd name="connsiteX43" fmla="*/ 605558 w 5734864"/>
              <a:gd name="connsiteY43" fmla="*/ 2327897 h 6858000"/>
              <a:gd name="connsiteX44" fmla="*/ 602202 w 5734864"/>
              <a:gd name="connsiteY44" fmla="*/ 2357749 h 6858000"/>
              <a:gd name="connsiteX45" fmla="*/ 600213 w 5734864"/>
              <a:gd name="connsiteY45" fmla="*/ 2364905 h 6858000"/>
              <a:gd name="connsiteX46" fmla="*/ 597160 w 5734864"/>
              <a:gd name="connsiteY46" fmla="*/ 2388351 h 6858000"/>
              <a:gd name="connsiteX47" fmla="*/ 597982 w 5734864"/>
              <a:gd name="connsiteY47" fmla="*/ 2402296 h 6858000"/>
              <a:gd name="connsiteX48" fmla="*/ 593150 w 5734864"/>
              <a:gd name="connsiteY48" fmla="*/ 2420015 h 6858000"/>
              <a:gd name="connsiteX49" fmla="*/ 592833 w 5734864"/>
              <a:gd name="connsiteY49" fmla="*/ 2422749 h 6858000"/>
              <a:gd name="connsiteX50" fmla="*/ 594479 w 5734864"/>
              <a:gd name="connsiteY50" fmla="*/ 2426002 h 6858000"/>
              <a:gd name="connsiteX51" fmla="*/ 591963 w 5734864"/>
              <a:gd name="connsiteY51" fmla="*/ 2431950 h 6858000"/>
              <a:gd name="connsiteX52" fmla="*/ 591544 w 5734864"/>
              <a:gd name="connsiteY52" fmla="*/ 2433897 h 6858000"/>
              <a:gd name="connsiteX53" fmla="*/ 589519 w 5734864"/>
              <a:gd name="connsiteY53" fmla="*/ 2451398 h 6858000"/>
              <a:gd name="connsiteX54" fmla="*/ 590037 w 5734864"/>
              <a:gd name="connsiteY54" fmla="*/ 2455536 h 6858000"/>
              <a:gd name="connsiteX55" fmla="*/ 588179 w 5734864"/>
              <a:gd name="connsiteY55" fmla="*/ 2462981 h 6858000"/>
              <a:gd name="connsiteX56" fmla="*/ 583434 w 5734864"/>
              <a:gd name="connsiteY56" fmla="*/ 2503991 h 6858000"/>
              <a:gd name="connsiteX57" fmla="*/ 567942 w 5734864"/>
              <a:gd name="connsiteY57" fmla="*/ 2652936 h 6858000"/>
              <a:gd name="connsiteX58" fmla="*/ 573869 w 5734864"/>
              <a:gd name="connsiteY58" fmla="*/ 2670188 h 6858000"/>
              <a:gd name="connsiteX59" fmla="*/ 575243 w 5734864"/>
              <a:gd name="connsiteY59" fmla="*/ 2688114 h 6858000"/>
              <a:gd name="connsiteX60" fmla="*/ 573824 w 5734864"/>
              <a:gd name="connsiteY60" fmla="*/ 2689856 h 6858000"/>
              <a:gd name="connsiteX61" fmla="*/ 570699 w 5734864"/>
              <a:gd name="connsiteY61" fmla="*/ 2709353 h 6858000"/>
              <a:gd name="connsiteX62" fmla="*/ 573192 w 5734864"/>
              <a:gd name="connsiteY62" fmla="*/ 2714527 h 6858000"/>
              <a:gd name="connsiteX63" fmla="*/ 572044 w 5734864"/>
              <a:gd name="connsiteY63" fmla="*/ 2728187 h 6858000"/>
              <a:gd name="connsiteX64" fmla="*/ 572465 w 5734864"/>
              <a:gd name="connsiteY64" fmla="*/ 2755863 h 6858000"/>
              <a:gd name="connsiteX65" fmla="*/ 570028 w 5734864"/>
              <a:gd name="connsiteY65" fmla="*/ 2760324 h 6858000"/>
              <a:gd name="connsiteX66" fmla="*/ 566748 w 5734864"/>
              <a:gd name="connsiteY66" fmla="*/ 2800948 h 6858000"/>
              <a:gd name="connsiteX67" fmla="*/ 565509 w 5734864"/>
              <a:gd name="connsiteY67" fmla="*/ 2801167 h 6858000"/>
              <a:gd name="connsiteX68" fmla="*/ 559367 w 5734864"/>
              <a:gd name="connsiteY68" fmla="*/ 2811129 h 6858000"/>
              <a:gd name="connsiteX69" fmla="*/ 550354 w 5734864"/>
              <a:gd name="connsiteY69" fmla="*/ 2830949 h 6858000"/>
              <a:gd name="connsiteX70" fmla="*/ 514795 w 5734864"/>
              <a:gd name="connsiteY70" fmla="*/ 2872433 h 6858000"/>
              <a:gd name="connsiteX71" fmla="*/ 509875 w 5734864"/>
              <a:gd name="connsiteY71" fmla="*/ 2923099 h 6858000"/>
              <a:gd name="connsiteX72" fmla="*/ 509577 w 5734864"/>
              <a:gd name="connsiteY72" fmla="*/ 2923197 h 6858000"/>
              <a:gd name="connsiteX73" fmla="*/ 507597 w 5734864"/>
              <a:gd name="connsiteY73" fmla="*/ 2931868 h 6858000"/>
              <a:gd name="connsiteX74" fmla="*/ 507379 w 5734864"/>
              <a:gd name="connsiteY74" fmla="*/ 2938322 h 6858000"/>
              <a:gd name="connsiteX75" fmla="*/ 504725 w 5734864"/>
              <a:gd name="connsiteY75" fmla="*/ 2954519 h 6858000"/>
              <a:gd name="connsiteX76" fmla="*/ 502018 w 5734864"/>
              <a:gd name="connsiteY76" fmla="*/ 2959643 h 6858000"/>
              <a:gd name="connsiteX77" fmla="*/ 498360 w 5734864"/>
              <a:gd name="connsiteY77" fmla="*/ 2961019 h 6858000"/>
              <a:gd name="connsiteX78" fmla="*/ 498483 w 5734864"/>
              <a:gd name="connsiteY78" fmla="*/ 2962590 h 6858000"/>
              <a:gd name="connsiteX79" fmla="*/ 484403 w 5734864"/>
              <a:gd name="connsiteY79" fmla="*/ 2990538 h 6858000"/>
              <a:gd name="connsiteX80" fmla="*/ 463075 w 5734864"/>
              <a:gd name="connsiteY80" fmla="*/ 3055956 h 6858000"/>
              <a:gd name="connsiteX81" fmla="*/ 455013 w 5734864"/>
              <a:gd name="connsiteY81" fmla="*/ 3094482 h 6858000"/>
              <a:gd name="connsiteX82" fmla="*/ 428391 w 5734864"/>
              <a:gd name="connsiteY82" fmla="*/ 3198850 h 6858000"/>
              <a:gd name="connsiteX83" fmla="*/ 401440 w 5734864"/>
              <a:gd name="connsiteY83" fmla="*/ 3307560 h 6858000"/>
              <a:gd name="connsiteX84" fmla="*/ 386076 w 5734864"/>
              <a:gd name="connsiteY84" fmla="*/ 3373943 h 6858000"/>
              <a:gd name="connsiteX85" fmla="*/ 374726 w 5734864"/>
              <a:gd name="connsiteY85" fmla="*/ 3381364 h 6858000"/>
              <a:gd name="connsiteX86" fmla="*/ 369145 w 5734864"/>
              <a:gd name="connsiteY86" fmla="*/ 3383729 h 6858000"/>
              <a:gd name="connsiteX87" fmla="*/ 364294 w 5734864"/>
              <a:gd name="connsiteY87" fmla="*/ 3414159 h 6858000"/>
              <a:gd name="connsiteX88" fmla="*/ 366450 w 5734864"/>
              <a:gd name="connsiteY88" fmla="*/ 3436925 h 6858000"/>
              <a:gd name="connsiteX89" fmla="*/ 351743 w 5734864"/>
              <a:gd name="connsiteY89" fmla="*/ 3521619 h 6858000"/>
              <a:gd name="connsiteX90" fmla="*/ 345784 w 5734864"/>
              <a:gd name="connsiteY90" fmla="*/ 3603757 h 6858000"/>
              <a:gd name="connsiteX91" fmla="*/ 344198 w 5734864"/>
              <a:gd name="connsiteY91" fmla="*/ 3652424 h 6858000"/>
              <a:gd name="connsiteX92" fmla="*/ 352450 w 5734864"/>
              <a:gd name="connsiteY92" fmla="*/ 3665222 h 6858000"/>
              <a:gd name="connsiteX93" fmla="*/ 342621 w 5734864"/>
              <a:gd name="connsiteY93" fmla="*/ 3700804 h 6858000"/>
              <a:gd name="connsiteX94" fmla="*/ 341514 w 5734864"/>
              <a:gd name="connsiteY94" fmla="*/ 3734774 h 6858000"/>
              <a:gd name="connsiteX95" fmla="*/ 340607 w 5734864"/>
              <a:gd name="connsiteY95" fmla="*/ 3785153 h 6858000"/>
              <a:gd name="connsiteX96" fmla="*/ 340707 w 5734864"/>
              <a:gd name="connsiteY96" fmla="*/ 3788177 h 6858000"/>
              <a:gd name="connsiteX97" fmla="*/ 340361 w 5734864"/>
              <a:gd name="connsiteY97" fmla="*/ 3798803 h 6858000"/>
              <a:gd name="connsiteX98" fmla="*/ 339642 w 5734864"/>
              <a:gd name="connsiteY98" fmla="*/ 3838750 h 6858000"/>
              <a:gd name="connsiteX99" fmla="*/ 360295 w 5734864"/>
              <a:gd name="connsiteY99" fmla="*/ 4015196 h 6858000"/>
              <a:gd name="connsiteX100" fmla="*/ 339043 w 5734864"/>
              <a:gd name="connsiteY100" fmla="*/ 4052778 h 6858000"/>
              <a:gd name="connsiteX101" fmla="*/ 339343 w 5734864"/>
              <a:gd name="connsiteY101" fmla="*/ 4096257 h 6858000"/>
              <a:gd name="connsiteX102" fmla="*/ 340786 w 5734864"/>
              <a:gd name="connsiteY102" fmla="*/ 4321136 h 6858000"/>
              <a:gd name="connsiteX103" fmla="*/ 343158 w 5734864"/>
              <a:gd name="connsiteY103" fmla="*/ 4429174 h 6858000"/>
              <a:gd name="connsiteX104" fmla="*/ 334599 w 5734864"/>
              <a:gd name="connsiteY104" fmla="*/ 4449938 h 6858000"/>
              <a:gd name="connsiteX105" fmla="*/ 332890 w 5734864"/>
              <a:gd name="connsiteY105" fmla="*/ 4453515 h 6858000"/>
              <a:gd name="connsiteX106" fmla="*/ 331105 w 5734864"/>
              <a:gd name="connsiteY106" fmla="*/ 4467941 h 6858000"/>
              <a:gd name="connsiteX107" fmla="*/ 324289 w 5734864"/>
              <a:gd name="connsiteY107" fmla="*/ 4471861 h 6858000"/>
              <a:gd name="connsiteX108" fmla="*/ 317079 w 5734864"/>
              <a:gd name="connsiteY108" fmla="*/ 4493468 h 6858000"/>
              <a:gd name="connsiteX109" fmla="*/ 315557 w 5734864"/>
              <a:gd name="connsiteY109" fmla="*/ 4520067 h 6858000"/>
              <a:gd name="connsiteX110" fmla="*/ 315240 w 5734864"/>
              <a:gd name="connsiteY110" fmla="*/ 4536872 h 6858000"/>
              <a:gd name="connsiteX111" fmla="*/ 316200 w 5734864"/>
              <a:gd name="connsiteY111" fmla="*/ 4538297 h 6858000"/>
              <a:gd name="connsiteX112" fmla="*/ 317507 w 5734864"/>
              <a:gd name="connsiteY112" fmla="*/ 4547582 h 6858000"/>
              <a:gd name="connsiteX113" fmla="*/ 323078 w 5734864"/>
              <a:gd name="connsiteY113" fmla="*/ 4592102 h 6858000"/>
              <a:gd name="connsiteX114" fmla="*/ 328722 w 5734864"/>
              <a:gd name="connsiteY114" fmla="*/ 4667914 h 6858000"/>
              <a:gd name="connsiteX115" fmla="*/ 335597 w 5734864"/>
              <a:gd name="connsiteY115" fmla="*/ 4695035 h 6858000"/>
              <a:gd name="connsiteX116" fmla="*/ 339485 w 5734864"/>
              <a:gd name="connsiteY116" fmla="*/ 4695979 h 6858000"/>
              <a:gd name="connsiteX117" fmla="*/ 341089 w 5734864"/>
              <a:gd name="connsiteY117" fmla="*/ 4704268 h 6858000"/>
              <a:gd name="connsiteX118" fmla="*/ 342177 w 5734864"/>
              <a:gd name="connsiteY118" fmla="*/ 4706060 h 6858000"/>
              <a:gd name="connsiteX119" fmla="*/ 347751 w 5734864"/>
              <a:gd name="connsiteY119" fmla="*/ 4716754 h 6858000"/>
              <a:gd name="connsiteX120" fmla="*/ 344125 w 5734864"/>
              <a:gd name="connsiteY120" fmla="*/ 4764669 h 6858000"/>
              <a:gd name="connsiteX121" fmla="*/ 340188 w 5734864"/>
              <a:gd name="connsiteY121" fmla="*/ 4779386 h 6858000"/>
              <a:gd name="connsiteX122" fmla="*/ 335146 w 5734864"/>
              <a:gd name="connsiteY122" fmla="*/ 4787491 h 6858000"/>
              <a:gd name="connsiteX123" fmla="*/ 319124 w 5734864"/>
              <a:gd name="connsiteY123" fmla="*/ 4843514 h 6858000"/>
              <a:gd name="connsiteX124" fmla="*/ 305956 w 5734864"/>
              <a:gd name="connsiteY124" fmla="*/ 4881505 h 6858000"/>
              <a:gd name="connsiteX125" fmla="*/ 301062 w 5734864"/>
              <a:gd name="connsiteY125" fmla="*/ 4889332 h 6858000"/>
              <a:gd name="connsiteX126" fmla="*/ 302141 w 5734864"/>
              <a:gd name="connsiteY126" fmla="*/ 4899400 h 6858000"/>
              <a:gd name="connsiteX127" fmla="*/ 304424 w 5734864"/>
              <a:gd name="connsiteY127" fmla="*/ 4902664 h 6858000"/>
              <a:gd name="connsiteX128" fmla="*/ 293123 w 5734864"/>
              <a:gd name="connsiteY128" fmla="*/ 4932769 h 6858000"/>
              <a:gd name="connsiteX129" fmla="*/ 292275 w 5734864"/>
              <a:gd name="connsiteY129" fmla="*/ 4936482 h 6858000"/>
              <a:gd name="connsiteX130" fmla="*/ 288304 w 5734864"/>
              <a:gd name="connsiteY130" fmla="*/ 4962325 h 6858000"/>
              <a:gd name="connsiteX131" fmla="*/ 287420 w 5734864"/>
              <a:gd name="connsiteY131" fmla="*/ 5042193 h 6858000"/>
              <a:gd name="connsiteX132" fmla="*/ 287020 w 5734864"/>
              <a:gd name="connsiteY132" fmla="*/ 5065655 h 6858000"/>
              <a:gd name="connsiteX133" fmla="*/ 288488 w 5734864"/>
              <a:gd name="connsiteY133" fmla="*/ 5082216 h 6858000"/>
              <a:gd name="connsiteX134" fmla="*/ 282763 w 5734864"/>
              <a:gd name="connsiteY134" fmla="*/ 5127114 h 6858000"/>
              <a:gd name="connsiteX135" fmla="*/ 269316 w 5734864"/>
              <a:gd name="connsiteY135" fmla="*/ 5202682 h 6858000"/>
              <a:gd name="connsiteX136" fmla="*/ 269174 w 5734864"/>
              <a:gd name="connsiteY136" fmla="*/ 5230835 h 6858000"/>
              <a:gd name="connsiteX137" fmla="*/ 272679 w 5734864"/>
              <a:gd name="connsiteY137" fmla="*/ 5232660 h 6858000"/>
              <a:gd name="connsiteX138" fmla="*/ 272160 w 5734864"/>
              <a:gd name="connsiteY138" fmla="*/ 5241150 h 6858000"/>
              <a:gd name="connsiteX139" fmla="*/ 272760 w 5734864"/>
              <a:gd name="connsiteY139" fmla="*/ 5243156 h 6858000"/>
              <a:gd name="connsiteX140" fmla="*/ 275462 w 5734864"/>
              <a:gd name="connsiteY140" fmla="*/ 5254919 h 6858000"/>
              <a:gd name="connsiteX141" fmla="*/ 262897 w 5734864"/>
              <a:gd name="connsiteY141" fmla="*/ 5286259 h 6858000"/>
              <a:gd name="connsiteX142" fmla="*/ 252761 w 5734864"/>
              <a:gd name="connsiteY142" fmla="*/ 5357801 h 6858000"/>
              <a:gd name="connsiteX143" fmla="*/ 242360 w 5734864"/>
              <a:gd name="connsiteY143" fmla="*/ 5460080 h 6858000"/>
              <a:gd name="connsiteX144" fmla="*/ 229880 w 5734864"/>
              <a:gd name="connsiteY144" fmla="*/ 5539714 h 6858000"/>
              <a:gd name="connsiteX145" fmla="*/ 204283 w 5734864"/>
              <a:gd name="connsiteY145" fmla="*/ 5639080 h 6858000"/>
              <a:gd name="connsiteX146" fmla="*/ 198948 w 5734864"/>
              <a:gd name="connsiteY146" fmla="*/ 5710958 h 6858000"/>
              <a:gd name="connsiteX147" fmla="*/ 192367 w 5734864"/>
              <a:gd name="connsiteY147" fmla="*/ 5719859 h 6858000"/>
              <a:gd name="connsiteX148" fmla="*/ 188035 w 5734864"/>
              <a:gd name="connsiteY148" fmla="*/ 5729935 h 6858000"/>
              <a:gd name="connsiteX149" fmla="*/ 188428 w 5734864"/>
              <a:gd name="connsiteY149" fmla="*/ 5731182 h 6858000"/>
              <a:gd name="connsiteX150" fmla="*/ 181635 w 5734864"/>
              <a:gd name="connsiteY150" fmla="*/ 5753538 h 6858000"/>
              <a:gd name="connsiteX151" fmla="*/ 169744 w 5734864"/>
              <a:gd name="connsiteY151" fmla="*/ 5796307 h 6858000"/>
              <a:gd name="connsiteX152" fmla="*/ 170351 w 5734864"/>
              <a:gd name="connsiteY152" fmla="*/ 5796644 h 6858000"/>
              <a:gd name="connsiteX153" fmla="*/ 171559 w 5734864"/>
              <a:gd name="connsiteY153" fmla="*/ 5803435 h 6858000"/>
              <a:gd name="connsiteX154" fmla="*/ 172284 w 5734864"/>
              <a:gd name="connsiteY154" fmla="*/ 5816391 h 6858000"/>
              <a:gd name="connsiteX155" fmla="*/ 182542 w 5734864"/>
              <a:gd name="connsiteY155" fmla="*/ 5846382 h 6858000"/>
              <a:gd name="connsiteX156" fmla="*/ 175877 w 5734864"/>
              <a:gd name="connsiteY156" fmla="*/ 5871336 h 6858000"/>
              <a:gd name="connsiteX157" fmla="*/ 174910 w 5734864"/>
              <a:gd name="connsiteY157" fmla="*/ 5876376 h 6858000"/>
              <a:gd name="connsiteX158" fmla="*/ 175047 w 5734864"/>
              <a:gd name="connsiteY158" fmla="*/ 5876483 h 6858000"/>
              <a:gd name="connsiteX159" fmla="*/ 174335 w 5734864"/>
              <a:gd name="connsiteY159" fmla="*/ 5881814 h 6858000"/>
              <a:gd name="connsiteX160" fmla="*/ 171273 w 5734864"/>
              <a:gd name="connsiteY160" fmla="*/ 5895339 h 6858000"/>
              <a:gd name="connsiteX161" fmla="*/ 171658 w 5734864"/>
              <a:gd name="connsiteY161" fmla="*/ 5898749 h 6858000"/>
              <a:gd name="connsiteX162" fmla="*/ 174658 w 5734864"/>
              <a:gd name="connsiteY162" fmla="*/ 5919558 h 6858000"/>
              <a:gd name="connsiteX163" fmla="*/ 169099 w 5734864"/>
              <a:gd name="connsiteY163" fmla="*/ 5984417 h 6858000"/>
              <a:gd name="connsiteX164" fmla="*/ 162007 w 5734864"/>
              <a:gd name="connsiteY164" fmla="*/ 6049043 h 6858000"/>
              <a:gd name="connsiteX165" fmla="*/ 156875 w 5734864"/>
              <a:gd name="connsiteY165" fmla="*/ 6114000 h 6858000"/>
              <a:gd name="connsiteX166" fmla="*/ 165441 w 5734864"/>
              <a:gd name="connsiteY166" fmla="*/ 6146938 h 6858000"/>
              <a:gd name="connsiteX167" fmla="*/ 165177 w 5734864"/>
              <a:gd name="connsiteY167" fmla="*/ 6150658 h 6858000"/>
              <a:gd name="connsiteX168" fmla="*/ 161772 w 5734864"/>
              <a:gd name="connsiteY168" fmla="*/ 6160011 h 6858000"/>
              <a:gd name="connsiteX169" fmla="*/ 160051 w 5734864"/>
              <a:gd name="connsiteY169" fmla="*/ 6163393 h 6858000"/>
              <a:gd name="connsiteX170" fmla="*/ 158473 w 5734864"/>
              <a:gd name="connsiteY170" fmla="*/ 6168628 h 6858000"/>
              <a:gd name="connsiteX171" fmla="*/ 158573 w 5734864"/>
              <a:gd name="connsiteY171" fmla="*/ 6168799 h 6858000"/>
              <a:gd name="connsiteX172" fmla="*/ 146463 w 5734864"/>
              <a:gd name="connsiteY172" fmla="*/ 6196671 h 6858000"/>
              <a:gd name="connsiteX173" fmla="*/ 150209 w 5734864"/>
              <a:gd name="connsiteY173" fmla="*/ 6232365 h 6858000"/>
              <a:gd name="connsiteX174" fmla="*/ 148544 w 5734864"/>
              <a:gd name="connsiteY174" fmla="*/ 6246162 h 6858000"/>
              <a:gd name="connsiteX175" fmla="*/ 148403 w 5734864"/>
              <a:gd name="connsiteY175" fmla="*/ 6253754 h 6858000"/>
              <a:gd name="connsiteX176" fmla="*/ 138880 w 5734864"/>
              <a:gd name="connsiteY176" fmla="*/ 6276449 h 6858000"/>
              <a:gd name="connsiteX177" fmla="*/ 138683 w 5734864"/>
              <a:gd name="connsiteY177" fmla="*/ 6279721 h 6858000"/>
              <a:gd name="connsiteX178" fmla="*/ 130721 w 5734864"/>
              <a:gd name="connsiteY178" fmla="*/ 6293675 h 6858000"/>
              <a:gd name="connsiteX179" fmla="*/ 120717 w 5734864"/>
              <a:gd name="connsiteY179" fmla="*/ 6313967 h 6858000"/>
              <a:gd name="connsiteX180" fmla="*/ 120841 w 5734864"/>
              <a:gd name="connsiteY180" fmla="*/ 6315437 h 6858000"/>
              <a:gd name="connsiteX181" fmla="*/ 115208 w 5734864"/>
              <a:gd name="connsiteY181" fmla="*/ 6324024 h 6858000"/>
              <a:gd name="connsiteX182" fmla="*/ 101217 w 5734864"/>
              <a:gd name="connsiteY182" fmla="*/ 6365923 h 6858000"/>
              <a:gd name="connsiteX183" fmla="*/ 74946 w 5734864"/>
              <a:gd name="connsiteY183" fmla="*/ 6556817 h 6858000"/>
              <a:gd name="connsiteX184" fmla="*/ 16001 w 5734864"/>
              <a:gd name="connsiteY184" fmla="*/ 6808678 h 6858000"/>
              <a:gd name="connsiteX185" fmla="*/ 0 w 5734864"/>
              <a:gd name="connsiteY185" fmla="*/ 6858000 h 6858000"/>
              <a:gd name="connsiteX186" fmla="*/ 5734864 w 5734864"/>
              <a:gd name="connsiteY186" fmla="*/ 6858000 h 6858000"/>
              <a:gd name="connsiteX187" fmla="*/ 5734864 w 5734864"/>
              <a:gd name="connsiteY187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</a:cxnLst>
            <a:rect l="l" t="t" r="r" b="b"/>
            <a:pathLst>
              <a:path w="5734864" h="6858000">
                <a:moveTo>
                  <a:pt x="5734864" y="0"/>
                </a:moveTo>
                <a:lnTo>
                  <a:pt x="771611" y="0"/>
                </a:lnTo>
                <a:cubicBezTo>
                  <a:pt x="771634" y="16369"/>
                  <a:pt x="771656" y="32739"/>
                  <a:pt x="771679" y="49108"/>
                </a:cubicBezTo>
                <a:cubicBezTo>
                  <a:pt x="775201" y="55622"/>
                  <a:pt x="788724" y="196721"/>
                  <a:pt x="794248" y="200968"/>
                </a:cubicBezTo>
                <a:lnTo>
                  <a:pt x="801749" y="414071"/>
                </a:lnTo>
                <a:cubicBezTo>
                  <a:pt x="807329" y="440933"/>
                  <a:pt x="835107" y="598697"/>
                  <a:pt x="818548" y="585467"/>
                </a:cubicBezTo>
                <a:cubicBezTo>
                  <a:pt x="856197" y="664140"/>
                  <a:pt x="837895" y="708473"/>
                  <a:pt x="857476" y="800623"/>
                </a:cubicBezTo>
                <a:cubicBezTo>
                  <a:pt x="822401" y="857344"/>
                  <a:pt x="855723" y="824571"/>
                  <a:pt x="851083" y="878903"/>
                </a:cubicBezTo>
                <a:cubicBezTo>
                  <a:pt x="884811" y="859448"/>
                  <a:pt x="834648" y="946397"/>
                  <a:pt x="873564" y="943826"/>
                </a:cubicBezTo>
                <a:cubicBezTo>
                  <a:pt x="871487" y="953795"/>
                  <a:pt x="868248" y="963533"/>
                  <a:pt x="864705" y="973328"/>
                </a:cubicBezTo>
                <a:lnTo>
                  <a:pt x="862869" y="978457"/>
                </a:lnTo>
                <a:lnTo>
                  <a:pt x="862233" y="998041"/>
                </a:lnTo>
                <a:lnTo>
                  <a:pt x="853665" y="1004750"/>
                </a:lnTo>
                <a:lnTo>
                  <a:pt x="847865" y="1070795"/>
                </a:lnTo>
                <a:cubicBezTo>
                  <a:pt x="870234" y="1110486"/>
                  <a:pt x="833172" y="1190441"/>
                  <a:pt x="862786" y="1238994"/>
                </a:cubicBezTo>
                <a:cubicBezTo>
                  <a:pt x="864699" y="1290599"/>
                  <a:pt x="860615" y="1347716"/>
                  <a:pt x="859345" y="1380427"/>
                </a:cubicBezTo>
                <a:cubicBezTo>
                  <a:pt x="845703" y="1396391"/>
                  <a:pt x="873184" y="1435525"/>
                  <a:pt x="855172" y="1435262"/>
                </a:cubicBezTo>
                <a:lnTo>
                  <a:pt x="860494" y="1453861"/>
                </a:lnTo>
                <a:lnTo>
                  <a:pt x="853731" y="1467047"/>
                </a:lnTo>
                <a:cubicBezTo>
                  <a:pt x="846549" y="1480528"/>
                  <a:pt x="841728" y="1491093"/>
                  <a:pt x="845847" y="1502307"/>
                </a:cubicBezTo>
                <a:lnTo>
                  <a:pt x="817613" y="1565166"/>
                </a:lnTo>
                <a:cubicBezTo>
                  <a:pt x="805468" y="1557258"/>
                  <a:pt x="816534" y="1596564"/>
                  <a:pt x="804223" y="1601941"/>
                </a:cubicBezTo>
                <a:cubicBezTo>
                  <a:pt x="794287" y="1604654"/>
                  <a:pt x="795328" y="1617209"/>
                  <a:pt x="791773" y="1627005"/>
                </a:cubicBezTo>
                <a:cubicBezTo>
                  <a:pt x="781684" y="1634393"/>
                  <a:pt x="772978" y="1683187"/>
                  <a:pt x="774645" y="1699922"/>
                </a:cubicBezTo>
                <a:cubicBezTo>
                  <a:pt x="785341" y="1746767"/>
                  <a:pt x="744845" y="1787099"/>
                  <a:pt x="752343" y="1824604"/>
                </a:cubicBezTo>
                <a:cubicBezTo>
                  <a:pt x="751502" y="1834578"/>
                  <a:pt x="749297" y="1842929"/>
                  <a:pt x="746254" y="1850222"/>
                </a:cubicBezTo>
                <a:lnTo>
                  <a:pt x="728600" y="1869603"/>
                </a:lnTo>
                <a:lnTo>
                  <a:pt x="724396" y="1883104"/>
                </a:lnTo>
                <a:lnTo>
                  <a:pt x="722165" y="1885924"/>
                </a:lnTo>
                <a:lnTo>
                  <a:pt x="721338" y="1887123"/>
                </a:lnTo>
                <a:lnTo>
                  <a:pt x="714840" y="1902274"/>
                </a:lnTo>
                <a:lnTo>
                  <a:pt x="722847" y="1929891"/>
                </a:lnTo>
                <a:lnTo>
                  <a:pt x="714660" y="1982709"/>
                </a:lnTo>
                <a:cubicBezTo>
                  <a:pt x="727725" y="2006201"/>
                  <a:pt x="714739" y="1997091"/>
                  <a:pt x="710759" y="2013010"/>
                </a:cubicBezTo>
                <a:cubicBezTo>
                  <a:pt x="707970" y="2027531"/>
                  <a:pt x="700788" y="2054714"/>
                  <a:pt x="697927" y="2069833"/>
                </a:cubicBezTo>
                <a:cubicBezTo>
                  <a:pt x="685211" y="2080229"/>
                  <a:pt x="698762" y="2088241"/>
                  <a:pt x="693594" y="2103731"/>
                </a:cubicBezTo>
                <a:cubicBezTo>
                  <a:pt x="688481" y="2110649"/>
                  <a:pt x="687183" y="2115973"/>
                  <a:pt x="691109" y="2124027"/>
                </a:cubicBezTo>
                <a:cubicBezTo>
                  <a:pt x="666413" y="2155740"/>
                  <a:pt x="688031" y="2144874"/>
                  <a:pt x="676593" y="2176182"/>
                </a:cubicBezTo>
                <a:cubicBezTo>
                  <a:pt x="665190" y="2202944"/>
                  <a:pt x="656416" y="2233857"/>
                  <a:pt x="633227" y="2258036"/>
                </a:cubicBezTo>
                <a:cubicBezTo>
                  <a:pt x="626930" y="2262191"/>
                  <a:pt x="623498" y="2274069"/>
                  <a:pt x="625564" y="2284567"/>
                </a:cubicBezTo>
                <a:cubicBezTo>
                  <a:pt x="625918" y="2286374"/>
                  <a:pt x="626427" y="2288071"/>
                  <a:pt x="627074" y="2289605"/>
                </a:cubicBezTo>
                <a:cubicBezTo>
                  <a:pt x="619029" y="2296628"/>
                  <a:pt x="616453" y="2303188"/>
                  <a:pt x="614574" y="2308717"/>
                </a:cubicBezTo>
                <a:lnTo>
                  <a:pt x="606890" y="2320662"/>
                </a:lnTo>
                <a:lnTo>
                  <a:pt x="605558" y="2327897"/>
                </a:lnTo>
                <a:lnTo>
                  <a:pt x="602202" y="2357749"/>
                </a:lnTo>
                <a:lnTo>
                  <a:pt x="600213" y="2364905"/>
                </a:lnTo>
                <a:lnTo>
                  <a:pt x="597160" y="2388351"/>
                </a:lnTo>
                <a:lnTo>
                  <a:pt x="597982" y="2402296"/>
                </a:lnTo>
                <a:lnTo>
                  <a:pt x="593150" y="2420015"/>
                </a:lnTo>
                <a:cubicBezTo>
                  <a:pt x="593044" y="2420926"/>
                  <a:pt x="592939" y="2421838"/>
                  <a:pt x="592833" y="2422749"/>
                </a:cubicBezTo>
                <a:lnTo>
                  <a:pt x="594479" y="2426002"/>
                </a:lnTo>
                <a:cubicBezTo>
                  <a:pt x="594168" y="2427683"/>
                  <a:pt x="593118" y="2429721"/>
                  <a:pt x="591963" y="2431950"/>
                </a:cubicBezTo>
                <a:cubicBezTo>
                  <a:pt x="591823" y="2432599"/>
                  <a:pt x="591684" y="2433248"/>
                  <a:pt x="591544" y="2433897"/>
                </a:cubicBezTo>
                <a:lnTo>
                  <a:pt x="589519" y="2451398"/>
                </a:lnTo>
                <a:cubicBezTo>
                  <a:pt x="589692" y="2452777"/>
                  <a:pt x="589864" y="2454157"/>
                  <a:pt x="590037" y="2455536"/>
                </a:cubicBezTo>
                <a:lnTo>
                  <a:pt x="588179" y="2462981"/>
                </a:lnTo>
                <a:lnTo>
                  <a:pt x="583434" y="2503991"/>
                </a:lnTo>
                <a:cubicBezTo>
                  <a:pt x="576530" y="2566058"/>
                  <a:pt x="570433" y="2625224"/>
                  <a:pt x="567942" y="2652936"/>
                </a:cubicBezTo>
                <a:cubicBezTo>
                  <a:pt x="570864" y="2658290"/>
                  <a:pt x="572739" y="2664095"/>
                  <a:pt x="573869" y="2670188"/>
                </a:cubicBezTo>
                <a:lnTo>
                  <a:pt x="575243" y="2688114"/>
                </a:lnTo>
                <a:lnTo>
                  <a:pt x="573824" y="2689856"/>
                </a:lnTo>
                <a:cubicBezTo>
                  <a:pt x="569972" y="2698471"/>
                  <a:pt x="569572" y="2704494"/>
                  <a:pt x="570699" y="2709353"/>
                </a:cubicBezTo>
                <a:lnTo>
                  <a:pt x="573192" y="2714527"/>
                </a:lnTo>
                <a:cubicBezTo>
                  <a:pt x="572809" y="2719080"/>
                  <a:pt x="572427" y="2723634"/>
                  <a:pt x="572044" y="2728187"/>
                </a:cubicBezTo>
                <a:cubicBezTo>
                  <a:pt x="572184" y="2737412"/>
                  <a:pt x="572325" y="2746638"/>
                  <a:pt x="572465" y="2755863"/>
                </a:cubicBezTo>
                <a:lnTo>
                  <a:pt x="570028" y="2760324"/>
                </a:lnTo>
                <a:lnTo>
                  <a:pt x="566748" y="2800948"/>
                </a:lnTo>
                <a:lnTo>
                  <a:pt x="565509" y="2801167"/>
                </a:lnTo>
                <a:cubicBezTo>
                  <a:pt x="562655" y="2802587"/>
                  <a:pt x="560408" y="2805381"/>
                  <a:pt x="559367" y="2811129"/>
                </a:cubicBezTo>
                <a:cubicBezTo>
                  <a:pt x="543471" y="2797318"/>
                  <a:pt x="552020" y="2812773"/>
                  <a:pt x="550354" y="2830949"/>
                </a:cubicBezTo>
                <a:cubicBezTo>
                  <a:pt x="525292" y="2813553"/>
                  <a:pt x="531129" y="2868192"/>
                  <a:pt x="514795" y="2872433"/>
                </a:cubicBezTo>
                <a:lnTo>
                  <a:pt x="509875" y="2923099"/>
                </a:lnTo>
                <a:lnTo>
                  <a:pt x="509577" y="2923197"/>
                </a:lnTo>
                <a:cubicBezTo>
                  <a:pt x="508704" y="2924865"/>
                  <a:pt x="508038" y="2927556"/>
                  <a:pt x="507597" y="2931868"/>
                </a:cubicBezTo>
                <a:cubicBezTo>
                  <a:pt x="507524" y="2934019"/>
                  <a:pt x="507452" y="2936171"/>
                  <a:pt x="507379" y="2938322"/>
                </a:cubicBezTo>
                <a:lnTo>
                  <a:pt x="504725" y="2954519"/>
                </a:lnTo>
                <a:lnTo>
                  <a:pt x="502018" y="2959643"/>
                </a:lnTo>
                <a:lnTo>
                  <a:pt x="498360" y="2961019"/>
                </a:lnTo>
                <a:lnTo>
                  <a:pt x="498483" y="2962590"/>
                </a:lnTo>
                <a:cubicBezTo>
                  <a:pt x="502388" y="2975027"/>
                  <a:pt x="510202" y="2980016"/>
                  <a:pt x="484403" y="2990538"/>
                </a:cubicBezTo>
                <a:cubicBezTo>
                  <a:pt x="489425" y="3018352"/>
                  <a:pt x="474337" y="3021029"/>
                  <a:pt x="463075" y="3055956"/>
                </a:cubicBezTo>
                <a:cubicBezTo>
                  <a:pt x="469487" y="3072485"/>
                  <a:pt x="464165" y="3083955"/>
                  <a:pt x="455013" y="3094482"/>
                </a:cubicBezTo>
                <a:cubicBezTo>
                  <a:pt x="453131" y="3130054"/>
                  <a:pt x="437643" y="3160106"/>
                  <a:pt x="428391" y="3198850"/>
                </a:cubicBezTo>
                <a:lnTo>
                  <a:pt x="401440" y="3307560"/>
                </a:lnTo>
                <a:lnTo>
                  <a:pt x="386076" y="3373943"/>
                </a:lnTo>
                <a:cubicBezTo>
                  <a:pt x="386236" y="3376061"/>
                  <a:pt x="380537" y="3378856"/>
                  <a:pt x="374726" y="3381364"/>
                </a:cubicBezTo>
                <a:lnTo>
                  <a:pt x="369145" y="3383729"/>
                </a:lnTo>
                <a:lnTo>
                  <a:pt x="364294" y="3414159"/>
                </a:lnTo>
                <a:lnTo>
                  <a:pt x="366450" y="3436925"/>
                </a:lnTo>
                <a:lnTo>
                  <a:pt x="351743" y="3521619"/>
                </a:lnTo>
                <a:lnTo>
                  <a:pt x="345784" y="3603757"/>
                </a:lnTo>
                <a:cubicBezTo>
                  <a:pt x="345255" y="3619979"/>
                  <a:pt x="344727" y="3636202"/>
                  <a:pt x="344198" y="3652424"/>
                </a:cubicBezTo>
                <a:lnTo>
                  <a:pt x="352450" y="3665222"/>
                </a:lnTo>
                <a:lnTo>
                  <a:pt x="342621" y="3700804"/>
                </a:lnTo>
                <a:lnTo>
                  <a:pt x="341514" y="3734774"/>
                </a:lnTo>
                <a:cubicBezTo>
                  <a:pt x="341212" y="3751567"/>
                  <a:pt x="340909" y="3768360"/>
                  <a:pt x="340607" y="3785153"/>
                </a:cubicBezTo>
                <a:cubicBezTo>
                  <a:pt x="340640" y="3786161"/>
                  <a:pt x="340674" y="3787169"/>
                  <a:pt x="340707" y="3788177"/>
                </a:cubicBezTo>
                <a:cubicBezTo>
                  <a:pt x="340592" y="3791719"/>
                  <a:pt x="340476" y="3795261"/>
                  <a:pt x="340361" y="3798803"/>
                </a:cubicBezTo>
                <a:cubicBezTo>
                  <a:pt x="340121" y="3812119"/>
                  <a:pt x="339882" y="3825434"/>
                  <a:pt x="339642" y="3838750"/>
                </a:cubicBezTo>
                <a:cubicBezTo>
                  <a:pt x="337363" y="3949044"/>
                  <a:pt x="361794" y="3960437"/>
                  <a:pt x="360295" y="4015196"/>
                </a:cubicBezTo>
                <a:lnTo>
                  <a:pt x="339043" y="4052778"/>
                </a:lnTo>
                <a:lnTo>
                  <a:pt x="339343" y="4096257"/>
                </a:lnTo>
                <a:cubicBezTo>
                  <a:pt x="362058" y="4159145"/>
                  <a:pt x="332404" y="4250479"/>
                  <a:pt x="340786" y="4321136"/>
                </a:cubicBezTo>
                <a:cubicBezTo>
                  <a:pt x="341421" y="4376624"/>
                  <a:pt x="344189" y="4407708"/>
                  <a:pt x="343158" y="4429174"/>
                </a:cubicBezTo>
                <a:cubicBezTo>
                  <a:pt x="340948" y="4436304"/>
                  <a:pt x="337887" y="4443121"/>
                  <a:pt x="334599" y="4449938"/>
                </a:cubicBezTo>
                <a:lnTo>
                  <a:pt x="332890" y="4453515"/>
                </a:lnTo>
                <a:lnTo>
                  <a:pt x="331105" y="4467941"/>
                </a:lnTo>
                <a:lnTo>
                  <a:pt x="324289" y="4471861"/>
                </a:lnTo>
                <a:lnTo>
                  <a:pt x="317079" y="4493468"/>
                </a:lnTo>
                <a:cubicBezTo>
                  <a:pt x="315353" y="4501584"/>
                  <a:pt x="314639" y="4510343"/>
                  <a:pt x="315557" y="4520067"/>
                </a:cubicBezTo>
                <a:cubicBezTo>
                  <a:pt x="315451" y="4525669"/>
                  <a:pt x="315346" y="4531270"/>
                  <a:pt x="315240" y="4536872"/>
                </a:cubicBezTo>
                <a:lnTo>
                  <a:pt x="316200" y="4538297"/>
                </a:lnTo>
                <a:cubicBezTo>
                  <a:pt x="316738" y="4541182"/>
                  <a:pt x="316785" y="4544563"/>
                  <a:pt x="317507" y="4547582"/>
                </a:cubicBezTo>
                <a:cubicBezTo>
                  <a:pt x="322716" y="4552468"/>
                  <a:pt x="324912" y="4582137"/>
                  <a:pt x="323078" y="4592102"/>
                </a:cubicBezTo>
                <a:cubicBezTo>
                  <a:pt x="314597" y="4619728"/>
                  <a:pt x="334923" y="4645745"/>
                  <a:pt x="328722" y="4667914"/>
                </a:cubicBezTo>
                <a:cubicBezTo>
                  <a:pt x="330810" y="4685069"/>
                  <a:pt x="333803" y="4690356"/>
                  <a:pt x="335597" y="4695035"/>
                </a:cubicBezTo>
                <a:lnTo>
                  <a:pt x="339485" y="4695979"/>
                </a:lnTo>
                <a:lnTo>
                  <a:pt x="341089" y="4704268"/>
                </a:lnTo>
                <a:lnTo>
                  <a:pt x="342177" y="4706060"/>
                </a:lnTo>
                <a:cubicBezTo>
                  <a:pt x="344268" y="4709474"/>
                  <a:pt x="346234" y="4712931"/>
                  <a:pt x="347751" y="4716754"/>
                </a:cubicBezTo>
                <a:lnTo>
                  <a:pt x="344125" y="4764669"/>
                </a:lnTo>
                <a:lnTo>
                  <a:pt x="340188" y="4779386"/>
                </a:lnTo>
                <a:lnTo>
                  <a:pt x="335146" y="4787491"/>
                </a:lnTo>
                <a:lnTo>
                  <a:pt x="319124" y="4843514"/>
                </a:lnTo>
                <a:lnTo>
                  <a:pt x="305956" y="4881505"/>
                </a:lnTo>
                <a:lnTo>
                  <a:pt x="301062" y="4889332"/>
                </a:lnTo>
                <a:lnTo>
                  <a:pt x="302141" y="4899400"/>
                </a:lnTo>
                <a:cubicBezTo>
                  <a:pt x="302767" y="4900706"/>
                  <a:pt x="303536" y="4901803"/>
                  <a:pt x="304424" y="4902664"/>
                </a:cubicBezTo>
                <a:lnTo>
                  <a:pt x="293123" y="4932769"/>
                </a:lnTo>
                <a:lnTo>
                  <a:pt x="292275" y="4936482"/>
                </a:lnTo>
                <a:lnTo>
                  <a:pt x="288304" y="4962325"/>
                </a:lnTo>
                <a:cubicBezTo>
                  <a:pt x="288009" y="4988948"/>
                  <a:pt x="287715" y="5015570"/>
                  <a:pt x="287420" y="5042193"/>
                </a:cubicBezTo>
                <a:cubicBezTo>
                  <a:pt x="295373" y="5039737"/>
                  <a:pt x="281659" y="5060438"/>
                  <a:pt x="287020" y="5065655"/>
                </a:cubicBezTo>
                <a:cubicBezTo>
                  <a:pt x="291675" y="5068928"/>
                  <a:pt x="288601" y="5075970"/>
                  <a:pt x="288488" y="5082216"/>
                </a:cubicBezTo>
                <a:cubicBezTo>
                  <a:pt x="292282" y="5088207"/>
                  <a:pt x="287008" y="5117775"/>
                  <a:pt x="282763" y="5127114"/>
                </a:cubicBezTo>
                <a:cubicBezTo>
                  <a:pt x="267723" y="5152218"/>
                  <a:pt x="280799" y="5182399"/>
                  <a:pt x="269316" y="5202682"/>
                </a:cubicBezTo>
                <a:cubicBezTo>
                  <a:pt x="267050" y="5219969"/>
                  <a:pt x="268614" y="5225841"/>
                  <a:pt x="269174" y="5230835"/>
                </a:cubicBezTo>
                <a:lnTo>
                  <a:pt x="272679" y="5232660"/>
                </a:lnTo>
                <a:lnTo>
                  <a:pt x="272160" y="5241150"/>
                </a:lnTo>
                <a:lnTo>
                  <a:pt x="272760" y="5243156"/>
                </a:lnTo>
                <a:cubicBezTo>
                  <a:pt x="273922" y="5246984"/>
                  <a:pt x="274952" y="5250824"/>
                  <a:pt x="275462" y="5254919"/>
                </a:cubicBezTo>
                <a:cubicBezTo>
                  <a:pt x="258407" y="5258851"/>
                  <a:pt x="276976" y="5290392"/>
                  <a:pt x="262897" y="5286259"/>
                </a:cubicBezTo>
                <a:cubicBezTo>
                  <a:pt x="262724" y="5309439"/>
                  <a:pt x="239612" y="5337531"/>
                  <a:pt x="252761" y="5357801"/>
                </a:cubicBezTo>
                <a:cubicBezTo>
                  <a:pt x="248775" y="5392256"/>
                  <a:pt x="247799" y="5423412"/>
                  <a:pt x="242360" y="5460080"/>
                </a:cubicBezTo>
                <a:cubicBezTo>
                  <a:pt x="232632" y="5488478"/>
                  <a:pt x="242025" y="5519143"/>
                  <a:pt x="229880" y="5539714"/>
                </a:cubicBezTo>
                <a:cubicBezTo>
                  <a:pt x="230558" y="5572454"/>
                  <a:pt x="222150" y="5613340"/>
                  <a:pt x="204283" y="5639080"/>
                </a:cubicBezTo>
                <a:cubicBezTo>
                  <a:pt x="201596" y="5674226"/>
                  <a:pt x="191051" y="5680198"/>
                  <a:pt x="198948" y="5710958"/>
                </a:cubicBezTo>
                <a:cubicBezTo>
                  <a:pt x="196338" y="5713534"/>
                  <a:pt x="194185" y="5716550"/>
                  <a:pt x="192367" y="5719859"/>
                </a:cubicBezTo>
                <a:lnTo>
                  <a:pt x="188035" y="5729935"/>
                </a:lnTo>
                <a:lnTo>
                  <a:pt x="188428" y="5731182"/>
                </a:lnTo>
                <a:lnTo>
                  <a:pt x="181635" y="5753538"/>
                </a:lnTo>
                <a:lnTo>
                  <a:pt x="169744" y="5796307"/>
                </a:lnTo>
                <a:lnTo>
                  <a:pt x="170351" y="5796644"/>
                </a:lnTo>
                <a:cubicBezTo>
                  <a:pt x="171558" y="5797954"/>
                  <a:pt x="172173" y="5799948"/>
                  <a:pt x="171559" y="5803435"/>
                </a:cubicBezTo>
                <a:cubicBezTo>
                  <a:pt x="182664" y="5798231"/>
                  <a:pt x="175075" y="5805646"/>
                  <a:pt x="172284" y="5816391"/>
                </a:cubicBezTo>
                <a:cubicBezTo>
                  <a:pt x="188911" y="5810703"/>
                  <a:pt x="174844" y="5841128"/>
                  <a:pt x="182542" y="5846382"/>
                </a:cubicBezTo>
                <a:cubicBezTo>
                  <a:pt x="180118" y="5854404"/>
                  <a:pt x="177856" y="5862781"/>
                  <a:pt x="175877" y="5871336"/>
                </a:cubicBezTo>
                <a:lnTo>
                  <a:pt x="174910" y="5876376"/>
                </a:lnTo>
                <a:lnTo>
                  <a:pt x="175047" y="5876483"/>
                </a:lnTo>
                <a:cubicBezTo>
                  <a:pt x="175167" y="5877594"/>
                  <a:pt x="174973" y="5879257"/>
                  <a:pt x="174335" y="5881814"/>
                </a:cubicBezTo>
                <a:lnTo>
                  <a:pt x="171273" y="5895339"/>
                </a:lnTo>
                <a:cubicBezTo>
                  <a:pt x="171401" y="5896476"/>
                  <a:pt x="171530" y="5897612"/>
                  <a:pt x="171658" y="5898749"/>
                </a:cubicBezTo>
                <a:lnTo>
                  <a:pt x="174658" y="5919558"/>
                </a:lnTo>
                <a:cubicBezTo>
                  <a:pt x="173958" y="5933601"/>
                  <a:pt x="171208" y="5962838"/>
                  <a:pt x="169099" y="5984417"/>
                </a:cubicBezTo>
                <a:cubicBezTo>
                  <a:pt x="162916" y="6005205"/>
                  <a:pt x="164971" y="6025162"/>
                  <a:pt x="162007" y="6049043"/>
                </a:cubicBezTo>
                <a:cubicBezTo>
                  <a:pt x="150795" y="6073830"/>
                  <a:pt x="160091" y="6088483"/>
                  <a:pt x="156875" y="6114000"/>
                </a:cubicBezTo>
                <a:cubicBezTo>
                  <a:pt x="141597" y="6134477"/>
                  <a:pt x="163381" y="6133378"/>
                  <a:pt x="165441" y="6146938"/>
                </a:cubicBezTo>
                <a:lnTo>
                  <a:pt x="165177" y="6150658"/>
                </a:lnTo>
                <a:lnTo>
                  <a:pt x="161772" y="6160011"/>
                </a:lnTo>
                <a:lnTo>
                  <a:pt x="160051" y="6163393"/>
                </a:lnTo>
                <a:cubicBezTo>
                  <a:pt x="159032" y="6165775"/>
                  <a:pt x="158564" y="6167421"/>
                  <a:pt x="158473" y="6168628"/>
                </a:cubicBezTo>
                <a:cubicBezTo>
                  <a:pt x="158506" y="6168685"/>
                  <a:pt x="158540" y="6168742"/>
                  <a:pt x="158573" y="6168799"/>
                </a:cubicBezTo>
                <a:lnTo>
                  <a:pt x="146463" y="6196671"/>
                </a:lnTo>
                <a:cubicBezTo>
                  <a:pt x="152348" y="6205503"/>
                  <a:pt x="134460" y="6231012"/>
                  <a:pt x="150209" y="6232365"/>
                </a:cubicBezTo>
                <a:cubicBezTo>
                  <a:pt x="145821" y="6242321"/>
                  <a:pt x="137774" y="6246719"/>
                  <a:pt x="148544" y="6246162"/>
                </a:cubicBezTo>
                <a:cubicBezTo>
                  <a:pt x="147378" y="6249522"/>
                  <a:pt x="147566" y="6251866"/>
                  <a:pt x="148403" y="6253754"/>
                </a:cubicBezTo>
                <a:lnTo>
                  <a:pt x="138880" y="6276449"/>
                </a:lnTo>
                <a:cubicBezTo>
                  <a:pt x="138814" y="6277540"/>
                  <a:pt x="138749" y="6278630"/>
                  <a:pt x="138683" y="6279721"/>
                </a:cubicBezTo>
                <a:lnTo>
                  <a:pt x="130721" y="6293675"/>
                </a:lnTo>
                <a:lnTo>
                  <a:pt x="120717" y="6313967"/>
                </a:lnTo>
                <a:cubicBezTo>
                  <a:pt x="120758" y="6314457"/>
                  <a:pt x="120800" y="6314947"/>
                  <a:pt x="120841" y="6315437"/>
                </a:cubicBezTo>
                <a:lnTo>
                  <a:pt x="115208" y="6324024"/>
                </a:lnTo>
                <a:cubicBezTo>
                  <a:pt x="113007" y="6326672"/>
                  <a:pt x="103991" y="6364381"/>
                  <a:pt x="101217" y="6365923"/>
                </a:cubicBezTo>
                <a:lnTo>
                  <a:pt x="74946" y="6556817"/>
                </a:lnTo>
                <a:cubicBezTo>
                  <a:pt x="55357" y="6665926"/>
                  <a:pt x="35695" y="6744075"/>
                  <a:pt x="16001" y="6808678"/>
                </a:cubicBezTo>
                <a:lnTo>
                  <a:pt x="0" y="6858000"/>
                </a:lnTo>
                <a:lnTo>
                  <a:pt x="5734864" y="6858000"/>
                </a:lnTo>
                <a:lnTo>
                  <a:pt x="5734864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Tytuł 1">
            <a:extLst>
              <a:ext uri="{FF2B5EF4-FFF2-40B4-BE49-F238E27FC236}">
                <a16:creationId xmlns:a16="http://schemas.microsoft.com/office/drawing/2014/main" id="{FE96333D-9F92-C171-43F0-89EAEE03DFBE}"/>
              </a:ext>
            </a:extLst>
          </p:cNvPr>
          <p:cNvSpPr txBox="1">
            <a:spLocks/>
          </p:cNvSpPr>
          <p:nvPr/>
        </p:nvSpPr>
        <p:spPr>
          <a:xfrm>
            <a:off x="5649685" y="344488"/>
            <a:ext cx="5998028" cy="79964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endParaRPr lang="pl-PL" sz="4400" dirty="0"/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354D7E6C-BEFE-7D6C-B5BA-1117251B4D72}"/>
              </a:ext>
            </a:extLst>
          </p:cNvPr>
          <p:cNvSpPr txBox="1"/>
          <p:nvPr/>
        </p:nvSpPr>
        <p:spPr>
          <a:xfrm>
            <a:off x="6096000" y="3333442"/>
            <a:ext cx="6096000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/>
            <a:r>
              <a:rPr lang="pl-PL" sz="1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Tel. 		+48 22 378 31 00</a:t>
            </a:r>
          </a:p>
          <a:p>
            <a:pPr marL="457200" indent="-457200"/>
            <a:r>
              <a:rPr lang="pl-PL" sz="1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E-mail: 	 pbu@pbu2020.eu</a:t>
            </a:r>
          </a:p>
          <a:p>
            <a:pPr marL="457200" indent="-457200"/>
            <a:endParaRPr lang="pl-PL" sz="1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/>
            <a:r>
              <a:rPr lang="pl-PL" sz="3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www.pbu2020.eu</a:t>
            </a:r>
          </a:p>
          <a:p>
            <a:pPr marL="457200" indent="-457200"/>
            <a:endParaRPr lang="pl-PL" sz="1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/>
            <a:endParaRPr lang="pl-PL" sz="1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/>
            <a:endParaRPr lang="pl-PL" sz="1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/>
            <a:endParaRPr lang="pl-PL" sz="1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/>
            <a:endParaRPr lang="pl-PL" sz="1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F29E37E6-CC4D-8583-D396-F2105A34FA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2348014"/>
            <a:ext cx="5676900" cy="818936"/>
          </a:xfrm>
          <a:prstGeom prst="rect">
            <a:avLst/>
          </a:prstGeom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58CB5805-0B2D-1760-C955-7B172DED0C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8699" y="146620"/>
            <a:ext cx="33528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1473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>
            <a:extLst>
              <a:ext uri="{FF2B5EF4-FFF2-40B4-BE49-F238E27FC236}">
                <a16:creationId xmlns:a16="http://schemas.microsoft.com/office/drawing/2014/main" id="{AD948709-CC2F-FD88-D4B5-F6975CEFC8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42" y="154538"/>
            <a:ext cx="33528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ole tekstowe 1">
            <a:extLst>
              <a:ext uri="{FF2B5EF4-FFF2-40B4-BE49-F238E27FC236}">
                <a16:creationId xmlns:a16="http://schemas.microsoft.com/office/drawing/2014/main" id="{54B656D2-3B6C-6949-7254-D378396CA1EC}"/>
              </a:ext>
            </a:extLst>
          </p:cNvPr>
          <p:cNvSpPr txBox="1"/>
          <p:nvPr/>
        </p:nvSpPr>
        <p:spPr>
          <a:xfrm>
            <a:off x="709266" y="1815140"/>
            <a:ext cx="10959922" cy="3857466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1000"/>
              </a:spcAft>
              <a:buFont typeface="Wingdings" panose="05000000000000000000" pitchFamily="2" charset="2"/>
              <a:buChar char="Ø"/>
              <a:defRPr/>
            </a:pPr>
            <a:r>
              <a:rPr lang="pl" sz="24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rPr>
              <a:t>Treść umów zawieranych na realizację projektu – </a:t>
            </a:r>
            <a:r>
              <a:rPr lang="pl" sz="24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rPr>
              <a:t>w </a:t>
            </a:r>
            <a:r>
              <a:rPr lang="pl" sz="24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języku angielskim </a:t>
            </a:r>
            <a:r>
              <a:rPr lang="pl" sz="24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– o</a:t>
            </a:r>
            <a:r>
              <a:rPr lang="pl" sz="24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rPr>
              <a:t>ficjalnym języku Programu </a:t>
            </a:r>
            <a:r>
              <a:rPr lang="pl" sz="2000" b="0" i="1" u="none" baseline="0" dirty="0">
                <a:solidFill>
                  <a:schemeClr val="tx1"/>
                </a:solidFill>
              </a:rPr>
              <a:t>(akty prawne, </a:t>
            </a:r>
            <a:r>
              <a:rPr lang="pl" sz="2000" b="0" i="1" u="sng" baseline="0" dirty="0">
                <a:solidFill>
                  <a:schemeClr val="tx1"/>
                </a:solidFill>
              </a:rPr>
              <a:t>umowa grantowa z załącznikami</a:t>
            </a:r>
            <a:r>
              <a:rPr lang="pl" sz="2000" b="0" i="1" u="none" baseline="0" dirty="0">
                <a:solidFill>
                  <a:schemeClr val="tx1"/>
                </a:solidFill>
              </a:rPr>
              <a:t>, umowa partnerska, wytyczne, formularze, formalna korespondencja).</a:t>
            </a:r>
          </a:p>
          <a:p>
            <a:pPr marL="342900" lvl="0" indent="-342900">
              <a:lnSpc>
                <a:spcPct val="100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pl" sz="2400" b="0" i="0" u="none" kern="1200" baseline="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  <a:ea typeface="+mn-ea"/>
                <a:cs typeface="+mn-cs"/>
              </a:rPr>
              <a:t>Umowa Grantowa zawiera najważniejsze zasady dotyczące realizacji projektów, prawa i obowiązki obydwu stron umowy. Podpisuje ją Instytucja Zarządzająca i Partner Wiodący, ale wszyscy partnerzy powinni znać jej zapisy.</a:t>
            </a:r>
          </a:p>
          <a:p>
            <a:pPr marL="342900" lvl="0" indent="-342900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l" sz="2400" kern="1200" dirty="0"/>
              <a:t>Umowa Partner</a:t>
            </a:r>
            <a:r>
              <a:rPr lang="pl" sz="2400" b="0" i="0" u="none" kern="1200" baseline="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  <a:ea typeface="+mn-ea"/>
                <a:cs typeface="+mn-cs"/>
              </a:rPr>
              <a:t>ska </a:t>
            </a:r>
            <a:r>
              <a:rPr lang="pl-PL" sz="2400" b="0" i="0" u="none" kern="1200" baseline="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  <a:ea typeface="+mn-ea"/>
                <a:cs typeface="+mn-cs"/>
              </a:rPr>
              <a:t>reguluje zasady współpracy pomiędzy partnerami projektu, ich prawa i obowiązki. Podpisują ją wszyscy partnerzy realizujący projekt.</a:t>
            </a:r>
            <a:endParaRPr lang="pl" sz="2400" b="0" i="0" u="none" kern="1200" baseline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endParaRPr>
          </a:p>
          <a:p>
            <a:pPr lvl="0">
              <a:lnSpc>
                <a:spcPct val="100000"/>
              </a:lnSpc>
              <a:spcAft>
                <a:spcPts val="0"/>
              </a:spcAft>
            </a:pPr>
            <a:endParaRPr lang="pl" sz="2400" b="0" i="0" u="none" kern="1200" baseline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endParaRPr>
          </a:p>
          <a:p>
            <a:pPr marL="355600" algn="just" eaLnBrk="1" hangingPunct="1">
              <a:defRPr/>
            </a:pPr>
            <a:endParaRPr lang="pl-PL" altLang="pl-PL" sz="1600" dirty="0">
              <a:cs typeface="Arial" charset="0"/>
            </a:endParaRPr>
          </a:p>
        </p:txBody>
      </p:sp>
      <p:sp>
        <p:nvSpPr>
          <p:cNvPr id="3" name="Tytuł 1">
            <a:extLst>
              <a:ext uri="{FF2B5EF4-FFF2-40B4-BE49-F238E27FC236}">
                <a16:creationId xmlns:a16="http://schemas.microsoft.com/office/drawing/2014/main" id="{DDED05F3-40A4-7FDE-B2D7-8F275DB442E2}"/>
              </a:ext>
            </a:extLst>
          </p:cNvPr>
          <p:cNvSpPr txBox="1">
            <a:spLocks/>
          </p:cNvSpPr>
          <p:nvPr/>
        </p:nvSpPr>
        <p:spPr>
          <a:xfrm>
            <a:off x="3525342" y="435733"/>
            <a:ext cx="8094141" cy="79964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4000" b="1" dirty="0">
                <a:solidFill>
                  <a:schemeClr val="accent1">
                    <a:lumMod val="50000"/>
                  </a:schemeClr>
                </a:solidFill>
              </a:rPr>
              <a:t>Umowa Grantowa a Umowa Partnerska</a:t>
            </a:r>
            <a:endParaRPr kumimoji="0" lang="pl-PL" sz="37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2A0D1712-2170-9D1A-8385-7503F95567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06713" y="5337888"/>
            <a:ext cx="1621677" cy="914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500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>
            <a:extLst>
              <a:ext uri="{FF2B5EF4-FFF2-40B4-BE49-F238E27FC236}">
                <a16:creationId xmlns:a16="http://schemas.microsoft.com/office/drawing/2014/main" id="{AD948709-CC2F-FD88-D4B5-F6975CEFC8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42" y="154538"/>
            <a:ext cx="33528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ole tekstowe 1">
            <a:extLst>
              <a:ext uri="{FF2B5EF4-FFF2-40B4-BE49-F238E27FC236}">
                <a16:creationId xmlns:a16="http://schemas.microsoft.com/office/drawing/2014/main" id="{54B656D2-3B6C-6949-7254-D378396CA1EC}"/>
              </a:ext>
            </a:extLst>
          </p:cNvPr>
          <p:cNvSpPr txBox="1"/>
          <p:nvPr/>
        </p:nvSpPr>
        <p:spPr>
          <a:xfrm>
            <a:off x="746974" y="1560616"/>
            <a:ext cx="10959922" cy="4626908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 algn="just" eaLnBrk="1" hangingPunct="1">
              <a:spcAft>
                <a:spcPts val="1000"/>
              </a:spcAft>
              <a:buFont typeface="Arial" panose="020B0604020202020204" pitchFamily="34" charset="0"/>
              <a:buChar char="•"/>
              <a:defRPr/>
            </a:pPr>
            <a:r>
              <a:rPr lang="pl-PL" altLang="pl-PL" sz="2400" dirty="0">
                <a:cs typeface="Arial" charset="0"/>
              </a:rPr>
              <a:t>Umowę podpisuje przedstawiciel Ministerstwa Funduszy i Polityki Regionalnej (Instytucji Zarządzającej Programem) i Partner Wiodący.</a:t>
            </a:r>
          </a:p>
          <a:p>
            <a:pPr marL="342900" indent="-342900" algn="just" eaLnBrk="1" hangingPunct="1">
              <a:spcAft>
                <a:spcPts val="1000"/>
              </a:spcAft>
              <a:buFont typeface="Arial" panose="020B0604020202020204" pitchFamily="34" charset="0"/>
              <a:buChar char="•"/>
              <a:defRPr/>
            </a:pPr>
            <a:r>
              <a:rPr lang="pl-PL" altLang="pl-PL" sz="2400" dirty="0">
                <a:cs typeface="Arial" charset="0"/>
              </a:rPr>
              <a:t>Umowa wchodzi w życie z dniem podpisania jej przez drugą ze stron.</a:t>
            </a:r>
          </a:p>
          <a:p>
            <a:pPr marL="342900" indent="-342900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l-PL" altLang="pl-PL" sz="2400" b="1" dirty="0">
                <a:cs typeface="Arial" charset="0"/>
              </a:rPr>
              <a:t>OKRES REALIZACJI PROJEKTU </a:t>
            </a:r>
            <a:r>
              <a:rPr lang="pl-PL" altLang="pl-PL" sz="2400" dirty="0">
                <a:cs typeface="Arial" charset="0"/>
              </a:rPr>
              <a:t>– termin rozpoczęcia do wyboru przez Partnera Wiodącego:</a:t>
            </a:r>
          </a:p>
          <a:p>
            <a:pPr marL="812800" indent="-368300" algn="just" eaLnBrk="1" hangingPunct="1">
              <a:buFont typeface="+mj-lt"/>
              <a:buAutoNum type="alphaLcParenR"/>
              <a:defRPr/>
            </a:pPr>
            <a:r>
              <a:rPr lang="pl-PL" altLang="pl-PL" sz="2400" dirty="0">
                <a:cs typeface="Arial" charset="0"/>
              </a:rPr>
              <a:t>dzień po podpisaniu przez drugą ze stron</a:t>
            </a:r>
          </a:p>
          <a:p>
            <a:pPr marL="812800" indent="-368300" algn="just" eaLnBrk="1" hangingPunct="1">
              <a:spcAft>
                <a:spcPts val="1000"/>
              </a:spcAft>
              <a:buFont typeface="+mj-lt"/>
              <a:buAutoNum type="alphaLcParenR"/>
              <a:defRPr/>
            </a:pPr>
            <a:r>
              <a:rPr lang="pl-PL" altLang="pl-PL" sz="2400" dirty="0">
                <a:cs typeface="Arial" charset="0"/>
              </a:rPr>
              <a:t>pierwszy dzień miesiąca następującego po przekazaniu zaliczki</a:t>
            </a:r>
          </a:p>
          <a:p>
            <a:pPr marL="342900" indent="-342900" algn="just" eaLnBrk="1" hangingPunct="1">
              <a:spcAft>
                <a:spcPts val="1000"/>
              </a:spcAft>
              <a:buFont typeface="Arial" panose="020B0604020202020204" pitchFamily="34" charset="0"/>
              <a:buChar char="•"/>
              <a:defRPr/>
            </a:pPr>
            <a:r>
              <a:rPr lang="pl-PL" altLang="pl-PL" sz="2400" b="1" dirty="0">
                <a:cs typeface="Arial" charset="0"/>
              </a:rPr>
              <a:t>OKRES REALIZACJI PROJEKTU </a:t>
            </a:r>
            <a:r>
              <a:rPr lang="pl-PL" altLang="pl-PL" sz="2400" dirty="0">
                <a:cs typeface="Arial" charset="0"/>
              </a:rPr>
              <a:t>– do 30 miesięcy </a:t>
            </a:r>
          </a:p>
          <a:p>
            <a:pPr marL="355600" algn="just" eaLnBrk="1" hangingPunct="1">
              <a:defRPr/>
            </a:pPr>
            <a:r>
              <a:rPr lang="pl-PL" altLang="pl-PL" sz="2000" i="1" dirty="0">
                <a:cs typeface="Arial" charset="0"/>
              </a:rPr>
              <a:t>(w szczególnych przypadkach decyzją Komitetu Monitorującego może zostać przedłużony, </a:t>
            </a:r>
          </a:p>
          <a:p>
            <a:pPr marL="355600" algn="just" eaLnBrk="1" hangingPunct="1">
              <a:spcAft>
                <a:spcPts val="1000"/>
              </a:spcAft>
              <a:defRPr/>
            </a:pPr>
            <a:r>
              <a:rPr lang="pl-PL" altLang="pl-PL" sz="2000" i="1" dirty="0">
                <a:cs typeface="Arial" charset="0"/>
              </a:rPr>
              <a:t>ale wszystkie działania w projekcie muszą być zakończone do 31.12.2029)</a:t>
            </a:r>
            <a:r>
              <a:rPr lang="pl-PL" altLang="pl-PL" sz="2000" dirty="0">
                <a:cs typeface="Arial" charset="0"/>
              </a:rPr>
              <a:t> </a:t>
            </a:r>
          </a:p>
          <a:p>
            <a:pPr marL="355600" algn="just" eaLnBrk="1" hangingPunct="1">
              <a:defRPr/>
            </a:pPr>
            <a:endParaRPr lang="pl-PL" altLang="pl-PL" sz="1600" dirty="0">
              <a:cs typeface="Arial" charset="0"/>
            </a:endParaRPr>
          </a:p>
        </p:txBody>
      </p:sp>
      <p:sp>
        <p:nvSpPr>
          <p:cNvPr id="3" name="Tytuł 1">
            <a:extLst>
              <a:ext uri="{FF2B5EF4-FFF2-40B4-BE49-F238E27FC236}">
                <a16:creationId xmlns:a16="http://schemas.microsoft.com/office/drawing/2014/main" id="{DDED05F3-40A4-7FDE-B2D7-8F275DB442E2}"/>
              </a:ext>
            </a:extLst>
          </p:cNvPr>
          <p:cNvSpPr txBox="1">
            <a:spLocks/>
          </p:cNvSpPr>
          <p:nvPr/>
        </p:nvSpPr>
        <p:spPr>
          <a:xfrm>
            <a:off x="3445328" y="322261"/>
            <a:ext cx="8094141" cy="79964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pl-PL" sz="4400" b="1" dirty="0">
                <a:solidFill>
                  <a:schemeClr val="accent1">
                    <a:lumMod val="50000"/>
                  </a:schemeClr>
                </a:solidFill>
              </a:rPr>
              <a:t>Umowa Grantowa</a:t>
            </a:r>
          </a:p>
        </p:txBody>
      </p:sp>
    </p:spTree>
    <p:extLst>
      <p:ext uri="{BB962C8B-B14F-4D97-AF65-F5344CB8AC3E}">
        <p14:creationId xmlns:p14="http://schemas.microsoft.com/office/powerpoint/2010/main" val="3656430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>
            <a:extLst>
              <a:ext uri="{FF2B5EF4-FFF2-40B4-BE49-F238E27FC236}">
                <a16:creationId xmlns:a16="http://schemas.microsoft.com/office/drawing/2014/main" id="{AD948709-CC2F-FD88-D4B5-F6975CEFC8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42" y="154538"/>
            <a:ext cx="33528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ole tekstowe 1">
            <a:extLst>
              <a:ext uri="{FF2B5EF4-FFF2-40B4-BE49-F238E27FC236}">
                <a16:creationId xmlns:a16="http://schemas.microsoft.com/office/drawing/2014/main" id="{54B656D2-3B6C-6949-7254-D378396CA1EC}"/>
              </a:ext>
            </a:extLst>
          </p:cNvPr>
          <p:cNvSpPr txBox="1"/>
          <p:nvPr/>
        </p:nvSpPr>
        <p:spPr>
          <a:xfrm>
            <a:off x="680061" y="1226327"/>
            <a:ext cx="11181169" cy="5781070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55600" indent="-342900" algn="just">
              <a:spcAft>
                <a:spcPts val="1000"/>
              </a:spcAft>
              <a:buFont typeface="Arial" panose="020B0604020202020204" pitchFamily="34" charset="0"/>
              <a:buChar char="•"/>
              <a:defRPr/>
            </a:pPr>
            <a:r>
              <a:rPr lang="pl-PL" altLang="pl-PL" sz="2400" b="1" dirty="0">
                <a:cs typeface="Arial" charset="0"/>
              </a:rPr>
              <a:t>WYSOKOŚĆ GRANTU </a:t>
            </a:r>
            <a:r>
              <a:rPr lang="pl-PL" altLang="pl-PL" sz="2400" dirty="0">
                <a:cs typeface="Arial" charset="0"/>
              </a:rPr>
              <a:t>w projekcie; </a:t>
            </a:r>
          </a:p>
          <a:p>
            <a:pPr marL="355600" indent="-342900" algn="just">
              <a:spcAft>
                <a:spcPts val="1000"/>
              </a:spcAft>
              <a:buFont typeface="Arial" panose="020B0604020202020204" pitchFamily="34" charset="0"/>
              <a:buChar char="•"/>
              <a:defRPr/>
            </a:pPr>
            <a:r>
              <a:rPr lang="pl-PL" altLang="pl-PL" sz="2400" b="1" dirty="0">
                <a:cs typeface="Arial" charset="0"/>
              </a:rPr>
              <a:t>PROCENT DOFINANSOWANIA </a:t>
            </a:r>
            <a:r>
              <a:rPr lang="pl-PL" altLang="pl-PL" sz="2400" dirty="0">
                <a:cs typeface="Arial" charset="0"/>
              </a:rPr>
              <a:t>na poziomie każdego partnera (max. 90% każdy);</a:t>
            </a:r>
          </a:p>
          <a:p>
            <a:pPr marL="355600" indent="-342900" algn="just">
              <a:spcAft>
                <a:spcPts val="1000"/>
              </a:spcAft>
              <a:buFont typeface="Arial" panose="020B0604020202020204" pitchFamily="34" charset="0"/>
              <a:buChar char="•"/>
              <a:defRPr/>
            </a:pPr>
            <a:r>
              <a:rPr lang="pl-PL" altLang="pl-PL" sz="2400" b="1" dirty="0">
                <a:cs typeface="Arial" charset="0"/>
              </a:rPr>
              <a:t>OPCJA FINANSOWANIA</a:t>
            </a:r>
            <a:r>
              <a:rPr lang="pl-PL" altLang="pl-PL" sz="2400" dirty="0">
                <a:cs typeface="Arial" charset="0"/>
              </a:rPr>
              <a:t> – do wyboru przez Partnera Wiodącego dla całego projektu: zaliczki (5) lub zwrot kosztów</a:t>
            </a:r>
            <a:r>
              <a:rPr kumimoji="0" lang="pl-PL" altLang="pl-P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charset="0"/>
              </a:rPr>
              <a:t> (po </a:t>
            </a:r>
            <a:r>
              <a:rPr lang="pl-PL" altLang="pl-PL" sz="2400" dirty="0">
                <a:solidFill>
                  <a:prstClr val="black"/>
                </a:solidFill>
                <a:cs typeface="Arial" charset="0"/>
              </a:rPr>
              <a:t>częściowej realizacji projektu, bez zaliczki początkowej)</a:t>
            </a:r>
            <a:r>
              <a:rPr kumimoji="0" lang="pl-PL" altLang="pl-P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charset="0"/>
              </a:rPr>
              <a:t>;</a:t>
            </a:r>
            <a:endParaRPr lang="pl-PL" altLang="pl-PL" sz="2400" dirty="0">
              <a:cs typeface="Arial" charset="0"/>
            </a:endParaRPr>
          </a:p>
          <a:p>
            <a:pPr marL="355600" lvl="1" indent="-342900" algn="just">
              <a:spcAft>
                <a:spcPts val="1000"/>
              </a:spcAft>
              <a:buFont typeface="Arial" panose="020B0604020202020204" pitchFamily="34" charset="0"/>
              <a:buChar char="•"/>
              <a:defRPr/>
            </a:pPr>
            <a:r>
              <a:rPr lang="pl-PL" altLang="pl-PL" sz="2400" b="1" dirty="0">
                <a:cs typeface="Arial" charset="0"/>
              </a:rPr>
              <a:t>RAPORTOWANIE</a:t>
            </a:r>
            <a:r>
              <a:rPr lang="pl-PL" altLang="pl-PL" sz="2400" dirty="0">
                <a:cs typeface="Arial" charset="0"/>
              </a:rPr>
              <a:t> – 4 raporty pośrednie i 1 końcowy w przypadku zaliczkowej opcji finansowej; 3 raporty w przypadku opcji zwrotu kosztów po </a:t>
            </a:r>
            <a:r>
              <a:rPr lang="pl-PL" altLang="pl-PL" sz="2400" dirty="0">
                <a:solidFill>
                  <a:prstClr val="black"/>
                </a:solidFill>
                <a:cs typeface="Arial" charset="0"/>
              </a:rPr>
              <a:t>częściowej realizacji projektu</a:t>
            </a:r>
            <a:r>
              <a:rPr lang="pl-PL" altLang="pl-PL" sz="2400" dirty="0">
                <a:cs typeface="Arial" charset="0"/>
              </a:rPr>
              <a:t>;</a:t>
            </a:r>
          </a:p>
          <a:p>
            <a:pPr marL="355600" lvl="1" indent="-342900" algn="just">
              <a:spcAft>
                <a:spcPts val="1000"/>
              </a:spcAft>
              <a:buFont typeface="Arial" panose="020B0604020202020204" pitchFamily="34" charset="0"/>
              <a:buChar char="•"/>
              <a:defRPr/>
            </a:pPr>
            <a:r>
              <a:rPr lang="pl-PL" altLang="pl-PL" sz="2400" b="1" dirty="0">
                <a:cs typeface="Arial" charset="0"/>
              </a:rPr>
              <a:t>ZMIANY W PROJEKCIE </a:t>
            </a:r>
            <a:r>
              <a:rPr lang="pl-PL" altLang="pl-PL" sz="2400" dirty="0">
                <a:cs typeface="Arial" charset="0"/>
              </a:rPr>
              <a:t>– wprowadzane na mocy addendum / bez addendum / notyfikacje;</a:t>
            </a:r>
            <a:endParaRPr lang="pl-PL" altLang="pl-PL" sz="2400" b="1" dirty="0">
              <a:cs typeface="Arial" charset="0"/>
            </a:endParaRPr>
          </a:p>
          <a:p>
            <a:pPr marL="355600" lvl="1" indent="-342900" algn="just">
              <a:buFont typeface="Arial" panose="020B0604020202020204" pitchFamily="34" charset="0"/>
              <a:buChar char="•"/>
              <a:defRPr/>
            </a:pPr>
            <a:r>
              <a:rPr lang="pl-PL" altLang="pl-PL" sz="2400" b="1" dirty="0">
                <a:cs typeface="Arial" charset="0"/>
              </a:rPr>
              <a:t>ODZYSKIWANIE ŚRODKÓW NIENALEŻNIE WYPŁACONYCH </a:t>
            </a:r>
          </a:p>
          <a:p>
            <a:pPr marL="12700" lvl="1" algn="just">
              <a:defRPr/>
            </a:pPr>
            <a:r>
              <a:rPr lang="pl-PL" altLang="pl-PL" sz="2400" b="1" dirty="0">
                <a:cs typeface="Arial" charset="0"/>
              </a:rPr>
              <a:t>	</a:t>
            </a:r>
            <a:r>
              <a:rPr lang="pl-PL" altLang="pl-PL" sz="2400" dirty="0">
                <a:cs typeface="Arial" charset="0"/>
              </a:rPr>
              <a:t>– nieprawidłowości w wydatkowaniu / nadpłata;</a:t>
            </a:r>
          </a:p>
          <a:p>
            <a:pPr marL="12700" lvl="1" algn="just">
              <a:defRPr/>
            </a:pPr>
            <a:r>
              <a:rPr lang="pl-PL" altLang="pl-PL" sz="2400" dirty="0">
                <a:cs typeface="Arial" charset="0"/>
              </a:rPr>
              <a:t>	– redukcja kolejnej zaliczki / wezwanie Partnera Wiodącego do zwrotu środków</a:t>
            </a:r>
            <a:endParaRPr lang="pl-PL" altLang="pl-PL" sz="1600" dirty="0">
              <a:cs typeface="Arial" charset="0"/>
            </a:endParaRPr>
          </a:p>
          <a:p>
            <a:pPr marL="355600" algn="just" eaLnBrk="1" hangingPunct="1">
              <a:defRPr/>
            </a:pPr>
            <a:endParaRPr lang="pl-PL" altLang="pl-PL" sz="1600" dirty="0">
              <a:cs typeface="Arial" charset="0"/>
            </a:endParaRPr>
          </a:p>
        </p:txBody>
      </p:sp>
      <p:sp>
        <p:nvSpPr>
          <p:cNvPr id="3" name="Tytuł 1">
            <a:extLst>
              <a:ext uri="{FF2B5EF4-FFF2-40B4-BE49-F238E27FC236}">
                <a16:creationId xmlns:a16="http://schemas.microsoft.com/office/drawing/2014/main" id="{DDED05F3-40A4-7FDE-B2D7-8F275DB442E2}"/>
              </a:ext>
            </a:extLst>
          </p:cNvPr>
          <p:cNvSpPr txBox="1">
            <a:spLocks/>
          </p:cNvSpPr>
          <p:nvPr/>
        </p:nvSpPr>
        <p:spPr>
          <a:xfrm>
            <a:off x="3445328" y="245252"/>
            <a:ext cx="8094141" cy="79964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pl-PL" sz="4400" b="1" dirty="0">
                <a:solidFill>
                  <a:schemeClr val="accent1">
                    <a:lumMod val="50000"/>
                  </a:schemeClr>
                </a:solidFill>
              </a:rPr>
              <a:t>Umowa Grantowa</a:t>
            </a:r>
          </a:p>
        </p:txBody>
      </p:sp>
    </p:spTree>
    <p:extLst>
      <p:ext uri="{BB962C8B-B14F-4D97-AF65-F5344CB8AC3E}">
        <p14:creationId xmlns:p14="http://schemas.microsoft.com/office/powerpoint/2010/main" val="3247190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>
            <a:extLst>
              <a:ext uri="{FF2B5EF4-FFF2-40B4-BE49-F238E27FC236}">
                <a16:creationId xmlns:a16="http://schemas.microsoft.com/office/drawing/2014/main" id="{AD948709-CC2F-FD88-D4B5-F6975CEFC8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42" y="154538"/>
            <a:ext cx="33528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3295DA0D-A74E-339F-0E0C-234A5A9EB46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86014877"/>
              </p:ext>
            </p:extLst>
          </p:nvPr>
        </p:nvGraphicFramePr>
        <p:xfrm>
          <a:off x="419100" y="1665287"/>
          <a:ext cx="4419600" cy="46974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pole tekstowe 2">
            <a:extLst>
              <a:ext uri="{FF2B5EF4-FFF2-40B4-BE49-F238E27FC236}">
                <a16:creationId xmlns:a16="http://schemas.microsoft.com/office/drawing/2014/main" id="{0F14A649-7B8C-56BC-09B2-823B2CB92A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6904" y="1473567"/>
            <a:ext cx="6033215" cy="50988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defTabSz="4572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pl-PL" altLang="pl-PL" sz="2400" b="1" dirty="0">
                <a:solidFill>
                  <a:prstClr val="black"/>
                </a:solidFill>
                <a:cs typeface="Arial" charset="0"/>
              </a:rPr>
              <a:t>Zakres:</a:t>
            </a:r>
          </a:p>
          <a:p>
            <a:pPr marL="342900" indent="-342900" algn="just" defTabSz="457200" eaLnBrk="1" fontAlgn="base" hangingPunct="1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r>
              <a:rPr lang="pl-PL" altLang="pl-PL" sz="2400" dirty="0">
                <a:solidFill>
                  <a:prstClr val="black"/>
                </a:solidFill>
                <a:cs typeface="Arial" charset="0"/>
              </a:rPr>
              <a:t>Obowiązki partnerów, podział zadań</a:t>
            </a:r>
          </a:p>
          <a:p>
            <a:pPr marL="342900" indent="-342900" algn="just" defTabSz="457200" eaLnBrk="1" fontAlgn="base" hangingPunct="1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r>
              <a:rPr lang="pl-PL" altLang="pl-PL" sz="2400" dirty="0">
                <a:solidFill>
                  <a:prstClr val="black"/>
                </a:solidFill>
                <a:cs typeface="Arial" charset="0"/>
              </a:rPr>
              <a:t>Podejmowanie decyzji </a:t>
            </a:r>
          </a:p>
          <a:p>
            <a:pPr marL="342900" indent="-342900" algn="just" defTabSz="457200" eaLnBrk="1" fontAlgn="base" hangingPunct="1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r>
              <a:rPr lang="pl-PL" altLang="pl-PL" sz="2400" dirty="0">
                <a:solidFill>
                  <a:prstClr val="black"/>
                </a:solidFill>
                <a:cs typeface="Arial" charset="0"/>
              </a:rPr>
              <a:t>Język roboczy, komunikacja, poufność</a:t>
            </a:r>
          </a:p>
          <a:p>
            <a:pPr marL="342900" indent="-342900" algn="just" defTabSz="457200" eaLnBrk="1" fontAlgn="base" hangingPunct="1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r>
              <a:rPr lang="pl-PL" altLang="pl-PL" sz="2400" dirty="0">
                <a:solidFill>
                  <a:prstClr val="black"/>
                </a:solidFill>
                <a:cs typeface="Arial" charset="0"/>
              </a:rPr>
              <a:t>Budżet, płatności, odzyskiwanie środków</a:t>
            </a:r>
          </a:p>
          <a:p>
            <a:pPr marL="342900" indent="-342900" algn="just" defTabSz="457200" eaLnBrk="1" fontAlgn="base" hangingPunct="1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r>
              <a:rPr lang="pl-PL" altLang="pl-PL" sz="2400" dirty="0">
                <a:solidFill>
                  <a:prstClr val="black"/>
                </a:solidFill>
                <a:cs typeface="Arial" charset="0"/>
              </a:rPr>
              <a:t>Zmiany w projekcie</a:t>
            </a:r>
          </a:p>
          <a:p>
            <a:pPr marL="342900" indent="-342900" algn="just" defTabSz="457200" eaLnBrk="1" fontAlgn="base" hangingPunct="1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r>
              <a:rPr lang="pl-PL" altLang="pl-PL" sz="2400" dirty="0">
                <a:solidFill>
                  <a:prstClr val="black"/>
                </a:solidFill>
                <a:cs typeface="Arial" charset="0"/>
              </a:rPr>
              <a:t>Koszty kwalifikowalne</a:t>
            </a:r>
          </a:p>
          <a:p>
            <a:pPr marL="342900" indent="-342900" algn="just" defTabSz="457200" eaLnBrk="1" fontAlgn="base" hangingPunct="1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r>
              <a:rPr lang="pl-PL" altLang="pl-PL" sz="2400" dirty="0">
                <a:solidFill>
                  <a:prstClr val="black"/>
                </a:solidFill>
                <a:cs typeface="Arial" charset="0"/>
              </a:rPr>
              <a:t>Przechowywanie danych i dokumentów</a:t>
            </a:r>
          </a:p>
          <a:p>
            <a:pPr marL="342900" indent="-342900" algn="just" defTabSz="457200" eaLnBrk="1" fontAlgn="base" hangingPunct="1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r>
              <a:rPr lang="pl-PL" altLang="pl-PL" sz="2400" dirty="0">
                <a:solidFill>
                  <a:prstClr val="black"/>
                </a:solidFill>
                <a:cs typeface="Arial" charset="0"/>
              </a:rPr>
              <a:t>Informacja i promocja</a:t>
            </a:r>
          </a:p>
          <a:p>
            <a:pPr algn="just" defTabSz="4572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endParaRPr lang="pl-PL" altLang="pl-PL" sz="2000" dirty="0">
              <a:solidFill>
                <a:prstClr val="black"/>
              </a:solidFill>
              <a:cs typeface="Arial" charset="0"/>
            </a:endParaRPr>
          </a:p>
          <a:p>
            <a:pPr algn="just" defTabSz="4572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pl-PL" altLang="pl-PL" sz="1800" i="1" dirty="0">
                <a:solidFill>
                  <a:prstClr val="black"/>
                </a:solidFill>
                <a:cs typeface="Arial" charset="0"/>
              </a:rPr>
              <a:t>Obowiązuje wzór umowy partnerskiej opracowany </a:t>
            </a:r>
          </a:p>
          <a:p>
            <a:pPr algn="just" defTabSz="4572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pl-PL" altLang="pl-PL" sz="1800" i="1" dirty="0">
                <a:solidFill>
                  <a:prstClr val="black"/>
                </a:solidFill>
                <a:cs typeface="Arial" charset="0"/>
              </a:rPr>
              <a:t>dla Programu, zawierający minimalny zakres regulacji </a:t>
            </a:r>
            <a:endParaRPr lang="en-GB" altLang="pl-PL" sz="1800" i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8B8BD0AA-A097-C015-7CE2-594998AB41D1}"/>
              </a:ext>
            </a:extLst>
          </p:cNvPr>
          <p:cNvSpPr txBox="1">
            <a:spLocks/>
          </p:cNvSpPr>
          <p:nvPr/>
        </p:nvSpPr>
        <p:spPr>
          <a:xfrm>
            <a:off x="5100429" y="285601"/>
            <a:ext cx="5258310" cy="79964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pl-PL" sz="4400" b="1" dirty="0">
                <a:solidFill>
                  <a:schemeClr val="accent1">
                    <a:lumMod val="50000"/>
                  </a:schemeClr>
                </a:solidFill>
              </a:rPr>
              <a:t>Umowa Partnerska</a:t>
            </a:r>
          </a:p>
        </p:txBody>
      </p:sp>
    </p:spTree>
    <p:extLst>
      <p:ext uri="{BB962C8B-B14F-4D97-AF65-F5344CB8AC3E}">
        <p14:creationId xmlns:p14="http://schemas.microsoft.com/office/powerpoint/2010/main" val="789630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ytuł 1">
            <a:extLst>
              <a:ext uri="{FF2B5EF4-FFF2-40B4-BE49-F238E27FC236}">
                <a16:creationId xmlns:a16="http://schemas.microsoft.com/office/drawing/2014/main" id="{FE96333D-9F92-C171-43F0-89EAEE03DFBE}"/>
              </a:ext>
            </a:extLst>
          </p:cNvPr>
          <p:cNvSpPr txBox="1">
            <a:spLocks/>
          </p:cNvSpPr>
          <p:nvPr/>
        </p:nvSpPr>
        <p:spPr>
          <a:xfrm>
            <a:off x="4808738" y="245252"/>
            <a:ext cx="5923458" cy="79964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r"/>
            <a:r>
              <a:rPr lang="pl-PL" sz="4400" b="1" dirty="0">
                <a:solidFill>
                  <a:schemeClr val="accent1">
                    <a:lumMod val="50000"/>
                  </a:schemeClr>
                </a:solidFill>
              </a:rPr>
              <a:t>OBOWIĄZKI PARTNERA WIODĄCEGO </a:t>
            </a:r>
            <a:endParaRPr lang="pl-PL" sz="4400" dirty="0"/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AD948709-CC2F-FD88-D4B5-F6975CEFC8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42" y="154538"/>
            <a:ext cx="33528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F7404DC3-8C6F-2BC0-1A5D-5503A48D3DD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59055164"/>
              </p:ext>
            </p:extLst>
          </p:nvPr>
        </p:nvGraphicFramePr>
        <p:xfrm>
          <a:off x="780176" y="1308684"/>
          <a:ext cx="10721130" cy="52164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64922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ytuł 1">
            <a:extLst>
              <a:ext uri="{FF2B5EF4-FFF2-40B4-BE49-F238E27FC236}">
                <a16:creationId xmlns:a16="http://schemas.microsoft.com/office/drawing/2014/main" id="{FE96333D-9F92-C171-43F0-89EAEE03DFBE}"/>
              </a:ext>
            </a:extLst>
          </p:cNvPr>
          <p:cNvSpPr txBox="1">
            <a:spLocks/>
          </p:cNvSpPr>
          <p:nvPr/>
        </p:nvSpPr>
        <p:spPr>
          <a:xfrm>
            <a:off x="4826493" y="323077"/>
            <a:ext cx="5844466" cy="79964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r"/>
            <a:r>
              <a:rPr lang="pl-PL" sz="4400" b="1" dirty="0">
                <a:solidFill>
                  <a:schemeClr val="accent1">
                    <a:lumMod val="50000"/>
                  </a:schemeClr>
                </a:solidFill>
              </a:rPr>
              <a:t>OBOWIĄZKI PARTNERÓW PROJEKTU</a:t>
            </a:r>
            <a:endParaRPr lang="pl-PL" sz="4400" dirty="0"/>
          </a:p>
        </p:txBody>
      </p:sp>
      <p:sp>
        <p:nvSpPr>
          <p:cNvPr id="2" name="Podtytuł 8">
            <a:extLst>
              <a:ext uri="{FF2B5EF4-FFF2-40B4-BE49-F238E27FC236}">
                <a16:creationId xmlns:a16="http://schemas.microsoft.com/office/drawing/2014/main" id="{396CE494-8942-0BA7-F43D-069DBFD92163}"/>
              </a:ext>
            </a:extLst>
          </p:cNvPr>
          <p:cNvSpPr txBox="1">
            <a:spLocks/>
          </p:cNvSpPr>
          <p:nvPr/>
        </p:nvSpPr>
        <p:spPr>
          <a:xfrm>
            <a:off x="379186" y="1909478"/>
            <a:ext cx="10648043" cy="42627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l-PL" altLang="pl-PL" sz="2200" dirty="0">
              <a:solidFill>
                <a:srgbClr val="444546"/>
              </a:solidFill>
            </a:endParaRP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AD948709-CC2F-FD88-D4B5-F6975CEFC8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42" y="154538"/>
            <a:ext cx="33528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44FCEAAB-A092-516E-90FC-7EB0A09A044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49022440"/>
              </p:ext>
            </p:extLst>
          </p:nvPr>
        </p:nvGraphicFramePr>
        <p:xfrm>
          <a:off x="780176" y="1308684"/>
          <a:ext cx="10721130" cy="52262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29308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>
            <a:extLst>
              <a:ext uri="{FF2B5EF4-FFF2-40B4-BE49-F238E27FC236}">
                <a16:creationId xmlns:a16="http://schemas.microsoft.com/office/drawing/2014/main" id="{F9B3E8E6-6A54-E8B3-4C94-45BDE9D014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43" y="123893"/>
            <a:ext cx="33528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675C24B6-AF10-5CA0-D0C3-37111C3F47B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9386956"/>
              </p:ext>
            </p:extLst>
          </p:nvPr>
        </p:nvGraphicFramePr>
        <p:xfrm>
          <a:off x="484782" y="1539833"/>
          <a:ext cx="11054687" cy="2394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3" name="Grupa 2">
            <a:extLst>
              <a:ext uri="{FF2B5EF4-FFF2-40B4-BE49-F238E27FC236}">
                <a16:creationId xmlns:a16="http://schemas.microsoft.com/office/drawing/2014/main" id="{DB7B7C31-6348-4C4B-5BDC-419C97E0616F}"/>
              </a:ext>
            </a:extLst>
          </p:cNvPr>
          <p:cNvGrpSpPr/>
          <p:nvPr/>
        </p:nvGrpSpPr>
        <p:grpSpPr>
          <a:xfrm>
            <a:off x="568656" y="3782658"/>
            <a:ext cx="9019227" cy="1451281"/>
            <a:chOff x="0" y="0"/>
            <a:chExt cx="4611440" cy="672742"/>
          </a:xfrm>
        </p:grpSpPr>
        <p:sp>
          <p:nvSpPr>
            <p:cNvPr id="4" name="Nawias klamrowy zamykający 3">
              <a:extLst>
                <a:ext uri="{FF2B5EF4-FFF2-40B4-BE49-F238E27FC236}">
                  <a16:creationId xmlns:a16="http://schemas.microsoft.com/office/drawing/2014/main" id="{8B1B1877-C39E-F150-09F5-6D205F6FEE0F}"/>
                </a:ext>
              </a:extLst>
            </p:cNvPr>
            <p:cNvSpPr/>
            <p:nvPr/>
          </p:nvSpPr>
          <p:spPr>
            <a:xfrm rot="5400000">
              <a:off x="2169993" y="-2169993"/>
              <a:ext cx="271454" cy="4611440"/>
            </a:xfrm>
            <a:prstGeom prst="rightBrac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" name="Pole tekstowe 34">
              <a:extLst>
                <a:ext uri="{FF2B5EF4-FFF2-40B4-BE49-F238E27FC236}">
                  <a16:creationId xmlns:a16="http://schemas.microsoft.com/office/drawing/2014/main" id="{44A3EC80-B1FE-33DF-3865-1F0D405807BB}"/>
                </a:ext>
              </a:extLst>
            </p:cNvPr>
            <p:cNvSpPr txBox="1"/>
            <p:nvPr/>
          </p:nvSpPr>
          <p:spPr>
            <a:xfrm>
              <a:off x="1505809" y="387558"/>
              <a:ext cx="1584357" cy="285184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6350" marR="47625" lvl="0" indent="-6350" algn="ctr" defTabSz="914400" eaLnBrk="1" fontAlgn="auto" latinLnBrk="0" hangingPunct="1">
                <a:lnSpc>
                  <a:spcPct val="103000"/>
                </a:lnSpc>
                <a:spcBef>
                  <a:spcPts val="0"/>
                </a:spcBef>
                <a:spcAft>
                  <a:spcPts val="11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l-PL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</a:rPr>
                <a:t>75% dofinansowania</a:t>
              </a:r>
            </a:p>
          </p:txBody>
        </p:sp>
      </p:grpSp>
      <p:sp>
        <p:nvSpPr>
          <p:cNvPr id="11" name="Tytuł 1">
            <a:extLst>
              <a:ext uri="{FF2B5EF4-FFF2-40B4-BE49-F238E27FC236}">
                <a16:creationId xmlns:a16="http://schemas.microsoft.com/office/drawing/2014/main" id="{10900460-EC77-F4B7-291D-AC8F958947C5}"/>
              </a:ext>
            </a:extLst>
          </p:cNvPr>
          <p:cNvSpPr txBox="1">
            <a:spLocks/>
          </p:cNvSpPr>
          <p:nvPr/>
        </p:nvSpPr>
        <p:spPr>
          <a:xfrm>
            <a:off x="3445328" y="322261"/>
            <a:ext cx="8094141" cy="79964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pl-PL" sz="3600" b="1" dirty="0">
                <a:solidFill>
                  <a:schemeClr val="accent1">
                    <a:lumMod val="50000"/>
                  </a:schemeClr>
                </a:solidFill>
              </a:rPr>
              <a:t>Płatności – opcja zaliczkowa</a:t>
            </a:r>
          </a:p>
        </p:txBody>
      </p:sp>
      <p:sp>
        <p:nvSpPr>
          <p:cNvPr id="14" name="pole tekstowe 2">
            <a:extLst>
              <a:ext uri="{FF2B5EF4-FFF2-40B4-BE49-F238E27FC236}">
                <a16:creationId xmlns:a16="http://schemas.microsoft.com/office/drawing/2014/main" id="{F90A7490-AE06-7281-E6F8-70E496FA7F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394" y="5568633"/>
            <a:ext cx="10928412" cy="120032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defTabSz="4572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pl-PL" altLang="pl-PL" sz="1800" i="1" dirty="0">
                <a:solidFill>
                  <a:prstClr val="black"/>
                </a:solidFill>
                <a:cs typeface="Arial" charset="0"/>
              </a:rPr>
              <a:t>Instytucja Zarządzająca dokonuje płatności w euro na rzecz projektu na konto projektu, </a:t>
            </a:r>
          </a:p>
          <a:p>
            <a:pPr algn="ctr" defTabSz="4572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pl-PL" altLang="pl-PL" sz="1800" i="1" dirty="0">
                <a:solidFill>
                  <a:prstClr val="black"/>
                </a:solidFill>
                <a:cs typeface="Arial" charset="0"/>
              </a:rPr>
              <a:t>założone przez Partnera Wiodącego. </a:t>
            </a:r>
          </a:p>
          <a:p>
            <a:pPr algn="ctr" defTabSz="4572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pl-PL" altLang="pl-PL" sz="1800" i="1" dirty="0">
                <a:solidFill>
                  <a:prstClr val="black"/>
                </a:solidFill>
                <a:cs typeface="Arial" charset="0"/>
              </a:rPr>
              <a:t>Partner Wiodący przekazuje pozostałym Partnerom odpowiednie kwoty na ich część projektu, </a:t>
            </a:r>
          </a:p>
          <a:p>
            <a:pPr algn="ctr" defTabSz="4572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pl-PL" altLang="pl-PL" sz="1800" i="1" dirty="0">
                <a:solidFill>
                  <a:prstClr val="black"/>
                </a:solidFill>
                <a:cs typeface="Arial" charset="0"/>
              </a:rPr>
              <a:t>zgodnie z ustaleniami Umowy Partnerskiej.</a:t>
            </a:r>
            <a:endParaRPr lang="en-GB" altLang="pl-PL" sz="1800" i="1" dirty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06575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3161</TotalTime>
  <Words>2044</Words>
  <Application>Microsoft Office PowerPoint</Application>
  <PresentationFormat>Panoramiczny</PresentationFormat>
  <Paragraphs>198</Paragraphs>
  <Slides>23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Open Sans</vt:lpstr>
      <vt:lpstr>Wingdings</vt:lpstr>
      <vt:lpstr>Motyw pakietu Office</vt:lpstr>
      <vt:lpstr>        Główne zasady realizacji  projektów LIP     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Stanisław Bielański</dc:creator>
  <cp:lastModifiedBy>Monika Waskiewicz</cp:lastModifiedBy>
  <cp:revision>23</cp:revision>
  <cp:lastPrinted>2023-05-17T08:39:04Z</cp:lastPrinted>
  <dcterms:created xsi:type="dcterms:W3CDTF">2022-10-05T09:39:51Z</dcterms:created>
  <dcterms:modified xsi:type="dcterms:W3CDTF">2023-05-18T07:17:49Z</dcterms:modified>
</cp:coreProperties>
</file>